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12"/>
  </p:notesMasterIdLst>
  <p:handoutMasterIdLst>
    <p:handoutMasterId r:id="rId13"/>
  </p:handoutMasterIdLst>
  <p:sldIdLst>
    <p:sldId id="289" r:id="rId2"/>
    <p:sldId id="291" r:id="rId3"/>
    <p:sldId id="292" r:id="rId4"/>
    <p:sldId id="276" r:id="rId5"/>
    <p:sldId id="293" r:id="rId6"/>
    <p:sldId id="294" r:id="rId7"/>
    <p:sldId id="295" r:id="rId8"/>
    <p:sldId id="296" r:id="rId9"/>
    <p:sldId id="298" r:id="rId10"/>
    <p:sldId id="299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33CC"/>
    <a:srgbClr val="0066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6433" autoAdjust="0"/>
  </p:normalViewPr>
  <p:slideViewPr>
    <p:cSldViewPr snapToGrid="0" showGuides="1">
      <p:cViewPr varScale="1">
        <p:scale>
          <a:sx n="111" d="100"/>
          <a:sy n="111" d="100"/>
        </p:scale>
        <p:origin x="498" y="114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93FAF-A2C9-4909-B77E-AA2B72C15565}" type="doc">
      <dgm:prSet loTypeId="urn:microsoft.com/office/officeart/2009/layout/CirclePictureHierarchy" loCatId="hierarchy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426CE5A-ECEA-45FC-ABA6-1E4B0D103D2F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Областная комиссия </a:t>
          </a:r>
        </a:p>
        <a:p>
          <a:r>
            <a:rPr lang="ru-RU" sz="16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Отдел в </a:t>
          </a:r>
          <a:r>
            <a:rPr lang="ru-RU" sz="1600" dirty="0" err="1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МТиСР</a:t>
          </a:r>
          <a:r>
            <a:rPr lang="ru-RU" sz="16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НСО – 7 единиц</a:t>
          </a:r>
          <a:endParaRPr lang="ru-RU" sz="160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7DDB50-606A-451C-A697-EEEAA4E5F236}" type="parTrans" cxnId="{918D667E-E0DA-427D-BDF2-FDF8EC923400}">
      <dgm:prSet/>
      <dgm:spPr/>
      <dgm:t>
        <a:bodyPr/>
        <a:lstStyle/>
        <a:p>
          <a:endParaRPr lang="ru-RU"/>
        </a:p>
      </dgm:t>
    </dgm:pt>
    <dgm:pt modelId="{B97CD07D-EAC6-4737-8596-9D1488EF074D}" type="sibTrans" cxnId="{918D667E-E0DA-427D-BDF2-FDF8EC923400}">
      <dgm:prSet/>
      <dgm:spPr/>
      <dgm:t>
        <a:bodyPr/>
        <a:lstStyle/>
        <a:p>
          <a:endParaRPr lang="ru-RU"/>
        </a:p>
      </dgm:t>
    </dgm:pt>
    <dgm:pt modelId="{1414CF0B-6700-4A14-A90B-083251D8BC20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Комиссий в  г. Новосибирске</a:t>
          </a:r>
        </a:p>
        <a:p>
          <a:r>
            <a:rPr lang="ru-RU" sz="16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29 единиц</a:t>
          </a:r>
        </a:p>
      </dgm:t>
    </dgm:pt>
    <dgm:pt modelId="{DCFCF22D-2253-4CF7-B73D-3002A8C8907F}" type="parTrans" cxnId="{15F83646-D8A2-40BB-8B88-E9E060CB130D}">
      <dgm:prSet/>
      <dgm:spPr/>
      <dgm:t>
        <a:bodyPr/>
        <a:lstStyle/>
        <a:p>
          <a:endParaRPr lang="ru-RU"/>
        </a:p>
      </dgm:t>
    </dgm:pt>
    <dgm:pt modelId="{0E34C256-408E-493C-BED7-BAE1D2F4BF25}" type="sibTrans" cxnId="{15F83646-D8A2-40BB-8B88-E9E060CB130D}">
      <dgm:prSet/>
      <dgm:spPr/>
      <dgm:t>
        <a:bodyPr/>
        <a:lstStyle/>
        <a:p>
          <a:endParaRPr lang="ru-RU"/>
        </a:p>
      </dgm:t>
    </dgm:pt>
    <dgm:pt modelId="{2E30DB47-08BD-49C3-8DB1-E8F2F64BB6A2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Городская комиссия</a:t>
          </a:r>
        </a:p>
        <a:p>
          <a:r>
            <a:rPr lang="ru-RU" sz="16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Отдел – 3 единицы</a:t>
          </a:r>
          <a:endParaRPr lang="ru-RU" sz="160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910AC1-47D0-46B2-9CF5-BD63E8EF0F31}" type="parTrans" cxnId="{DEAEC20C-F48B-4A3E-AB47-80CF32C2D10F}">
      <dgm:prSet/>
      <dgm:spPr/>
      <dgm:t>
        <a:bodyPr/>
        <a:lstStyle/>
        <a:p>
          <a:endParaRPr lang="ru-RU"/>
        </a:p>
      </dgm:t>
    </dgm:pt>
    <dgm:pt modelId="{79A40936-C733-49FA-8260-B4864C8A1C95}" type="sibTrans" cxnId="{DEAEC20C-F48B-4A3E-AB47-80CF32C2D10F}">
      <dgm:prSet/>
      <dgm:spPr/>
      <dgm:t>
        <a:bodyPr/>
        <a:lstStyle/>
        <a:p>
          <a:endParaRPr lang="ru-RU"/>
        </a:p>
      </dgm:t>
    </dgm:pt>
    <dgm:pt modelId="{296AE69E-C811-4352-BF60-7A67D9440B3C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Комиссий в районах, округе</a:t>
          </a:r>
        </a:p>
        <a:p>
          <a:r>
            <a:rPr lang="ru-RU" sz="16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26 единиц (1 – на 10 </a:t>
          </a:r>
          <a:r>
            <a:rPr lang="ru-RU" sz="1600" dirty="0" err="1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тыс.десткого</a:t>
          </a:r>
          <a:r>
            <a:rPr lang="ru-RU" sz="16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населения) </a:t>
          </a:r>
          <a:endParaRPr lang="ru-RU" sz="160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7B095A-8E26-4FDF-BF20-252120614CE3}" type="parTrans" cxnId="{ED98C278-7D79-4824-A537-EF2E69A0CFC5}">
      <dgm:prSet/>
      <dgm:spPr/>
      <dgm:t>
        <a:bodyPr/>
        <a:lstStyle/>
        <a:p>
          <a:endParaRPr lang="ru-RU"/>
        </a:p>
      </dgm:t>
    </dgm:pt>
    <dgm:pt modelId="{1919BEED-4F81-453F-9F37-18494E757AF2}" type="sibTrans" cxnId="{ED98C278-7D79-4824-A537-EF2E69A0CFC5}">
      <dgm:prSet/>
      <dgm:spPr/>
      <dgm:t>
        <a:bodyPr/>
        <a:lstStyle/>
        <a:p>
          <a:endParaRPr lang="ru-RU"/>
        </a:p>
      </dgm:t>
    </dgm:pt>
    <dgm:pt modelId="{8A6337DB-9A16-4745-8C10-542159FE1868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Комиссии в муниципальных районах и городских округах НСО</a:t>
          </a:r>
        </a:p>
        <a:p>
          <a:r>
            <a:rPr lang="ru-RU" sz="16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 единица на 5 тыс. детского населения</a:t>
          </a:r>
        </a:p>
        <a:p>
          <a:r>
            <a:rPr lang="ru-RU" sz="16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6 территориях – отделы;</a:t>
          </a:r>
        </a:p>
        <a:p>
          <a:r>
            <a:rPr lang="ru-RU" sz="16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12 – по 1 специалисту;</a:t>
          </a:r>
        </a:p>
        <a:p>
          <a:r>
            <a:rPr lang="ru-RU" sz="16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16 – по 2 и более специалиста</a:t>
          </a:r>
        </a:p>
        <a:p>
          <a:endParaRPr lang="ru-RU" sz="18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8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8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43D173-460E-45B8-B401-4DF8537388D6}" type="parTrans" cxnId="{61A9FB7F-52DD-487E-B7C3-E2F7AA36D4F3}">
      <dgm:prSet/>
      <dgm:spPr/>
      <dgm:t>
        <a:bodyPr/>
        <a:lstStyle/>
        <a:p>
          <a:endParaRPr lang="ru-RU"/>
        </a:p>
      </dgm:t>
    </dgm:pt>
    <dgm:pt modelId="{35D79878-55E9-4DF8-8BBC-E2B8513CD216}" type="sibTrans" cxnId="{61A9FB7F-52DD-487E-B7C3-E2F7AA36D4F3}">
      <dgm:prSet/>
      <dgm:spPr/>
      <dgm:t>
        <a:bodyPr/>
        <a:lstStyle/>
        <a:p>
          <a:endParaRPr lang="ru-RU"/>
        </a:p>
      </dgm:t>
    </dgm:pt>
    <dgm:pt modelId="{2751847B-CEED-4033-A5A9-C1270E67124D}" type="pres">
      <dgm:prSet presAssocID="{94093FAF-A2C9-4909-B77E-AA2B72C155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7EA96A-0C67-4337-B9CF-6FF9D2CB47AB}" type="pres">
      <dgm:prSet presAssocID="{0426CE5A-ECEA-45FC-ABA6-1E4B0D103D2F}" presName="hierRoot1" presStyleCnt="0"/>
      <dgm:spPr/>
    </dgm:pt>
    <dgm:pt modelId="{7D85FE82-63E5-4A72-8BD6-662C507F460A}" type="pres">
      <dgm:prSet presAssocID="{0426CE5A-ECEA-45FC-ABA6-1E4B0D103D2F}" presName="composite" presStyleCnt="0"/>
      <dgm:spPr/>
    </dgm:pt>
    <dgm:pt modelId="{EF247555-9314-4390-83FF-089BCADEA5EF}" type="pres">
      <dgm:prSet presAssocID="{0426CE5A-ECEA-45FC-ABA6-1E4B0D103D2F}" presName="image" presStyleLbl="node0" presStyleIdx="0" presStyleCnt="1" custLinFactNeighborX="-92064" custLinFactNeighborY="-117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7BAD2146-6416-4531-939C-10001FE6A882}" type="pres">
      <dgm:prSet presAssocID="{0426CE5A-ECEA-45FC-ABA6-1E4B0D103D2F}" presName="text" presStyleLbl="revTx" presStyleIdx="0" presStyleCnt="5" custScaleX="130912" custLinFactNeighborX="-35471" custLinFactNeighborY="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B49B36-2CFB-49B8-823C-753B9CC68B83}" type="pres">
      <dgm:prSet presAssocID="{0426CE5A-ECEA-45FC-ABA6-1E4B0D103D2F}" presName="hierChild2" presStyleCnt="0"/>
      <dgm:spPr/>
    </dgm:pt>
    <dgm:pt modelId="{07CC3875-4DC5-410B-9D25-6FE552F98709}" type="pres">
      <dgm:prSet presAssocID="{DCFCF22D-2253-4CF7-B73D-3002A8C8907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3764E6E-7346-4495-A389-141BE6EE28F5}" type="pres">
      <dgm:prSet presAssocID="{1414CF0B-6700-4A14-A90B-083251D8BC20}" presName="hierRoot2" presStyleCnt="0"/>
      <dgm:spPr/>
    </dgm:pt>
    <dgm:pt modelId="{D8F5CA4F-95BC-4036-948B-019806C7A796}" type="pres">
      <dgm:prSet presAssocID="{1414CF0B-6700-4A14-A90B-083251D8BC20}" presName="composite2" presStyleCnt="0"/>
      <dgm:spPr/>
    </dgm:pt>
    <dgm:pt modelId="{8E0852D3-F98F-41C0-9147-ECE95DF9DA2C}" type="pres">
      <dgm:prSet presAssocID="{1414CF0B-6700-4A14-A90B-083251D8BC20}" presName="image2" presStyleLbl="node2" presStyleIdx="0" presStyleCnt="2" custLinFactNeighborX="-64760" custLinFactNeighborY="-5098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A67E236-F472-40C2-BA45-767C4755C9AF}" type="pres">
      <dgm:prSet presAssocID="{1414CF0B-6700-4A14-A90B-083251D8BC20}" presName="text2" presStyleLbl="revTx" presStyleIdx="1" presStyleCnt="5" custScaleX="149099" custLinFactNeighborX="-22132" custLinFactNeighborY="-167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0173DB-019F-4E30-BEBC-D99418C856B8}" type="pres">
      <dgm:prSet presAssocID="{1414CF0B-6700-4A14-A90B-083251D8BC20}" presName="hierChild3" presStyleCnt="0"/>
      <dgm:spPr/>
    </dgm:pt>
    <dgm:pt modelId="{BBB637A7-6A53-4AB2-A55D-72ACA9237E90}" type="pres">
      <dgm:prSet presAssocID="{07910AC1-47D0-46B2-9CF5-BD63E8EF0F31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74CC04B-0F69-4118-B55E-93D1F5B09E67}" type="pres">
      <dgm:prSet presAssocID="{2E30DB47-08BD-49C3-8DB1-E8F2F64BB6A2}" presName="hierRoot3" presStyleCnt="0"/>
      <dgm:spPr/>
    </dgm:pt>
    <dgm:pt modelId="{7F6CD94D-37F5-4F41-8A86-D3C84138F16C}" type="pres">
      <dgm:prSet presAssocID="{2E30DB47-08BD-49C3-8DB1-E8F2F64BB6A2}" presName="composite3" presStyleCnt="0"/>
      <dgm:spPr/>
    </dgm:pt>
    <dgm:pt modelId="{F435DED9-3F92-46FD-884F-3EF17A3AB341}" type="pres">
      <dgm:prSet presAssocID="{2E30DB47-08BD-49C3-8DB1-E8F2F64BB6A2}" presName="image3" presStyleLbl="node3" presStyleIdx="0" presStyleCnt="2" custLinFactNeighborX="81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3C6CFC4E-DD19-445A-8982-98604AAB83BC}" type="pres">
      <dgm:prSet presAssocID="{2E30DB47-08BD-49C3-8DB1-E8F2F64BB6A2}" presName="text3" presStyleLbl="revTx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FBE6D1-BB09-4EF5-B2FB-0817155FB467}" type="pres">
      <dgm:prSet presAssocID="{2E30DB47-08BD-49C3-8DB1-E8F2F64BB6A2}" presName="hierChild4" presStyleCnt="0"/>
      <dgm:spPr/>
    </dgm:pt>
    <dgm:pt modelId="{4174A803-B9B7-4254-8BBA-81D7F58D4F43}" type="pres">
      <dgm:prSet presAssocID="{C47B095A-8E26-4FDF-BF20-252120614CE3}" presName="Name17" presStyleLbl="parChTrans1D3" presStyleIdx="1" presStyleCnt="2"/>
      <dgm:spPr/>
      <dgm:t>
        <a:bodyPr/>
        <a:lstStyle/>
        <a:p>
          <a:endParaRPr lang="ru-RU"/>
        </a:p>
      </dgm:t>
    </dgm:pt>
    <dgm:pt modelId="{F9849CDA-09AD-4680-87F2-DA70A53ADB67}" type="pres">
      <dgm:prSet presAssocID="{296AE69E-C811-4352-BF60-7A67D9440B3C}" presName="hierRoot3" presStyleCnt="0"/>
      <dgm:spPr/>
    </dgm:pt>
    <dgm:pt modelId="{894D695D-BBA1-498D-B072-E3D2A3356F35}" type="pres">
      <dgm:prSet presAssocID="{296AE69E-C811-4352-BF60-7A67D9440B3C}" presName="composite3" presStyleCnt="0"/>
      <dgm:spPr/>
    </dgm:pt>
    <dgm:pt modelId="{371B1734-CBE4-417C-8724-A469E89FE6F5}" type="pres">
      <dgm:prSet presAssocID="{296AE69E-C811-4352-BF60-7A67D9440B3C}" presName="image3" presStyleLbl="node3" presStyleIdx="1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829E7DC-91A1-4B13-B3C8-8480F1BB01EC}" type="pres">
      <dgm:prSet presAssocID="{296AE69E-C811-4352-BF60-7A67D9440B3C}" presName="text3" presStyleLbl="revTx" presStyleIdx="3" presStyleCnt="5" custScaleX="145939" custLinFactNeighborX="26292" custLinFactNeighborY="1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E875ED-59D0-4646-878D-C7C4A786DD3D}" type="pres">
      <dgm:prSet presAssocID="{296AE69E-C811-4352-BF60-7A67D9440B3C}" presName="hierChild4" presStyleCnt="0"/>
      <dgm:spPr/>
    </dgm:pt>
    <dgm:pt modelId="{56572325-05D1-4AFE-B0FA-77D74893E374}" type="pres">
      <dgm:prSet presAssocID="{F143D173-460E-45B8-B401-4DF8537388D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5CCE426-10A4-4D1C-A86D-EC2F5AF9534E}" type="pres">
      <dgm:prSet presAssocID="{8A6337DB-9A16-4745-8C10-542159FE1868}" presName="hierRoot2" presStyleCnt="0"/>
      <dgm:spPr/>
    </dgm:pt>
    <dgm:pt modelId="{61330139-2A1F-48B8-9056-7AAE8D195739}" type="pres">
      <dgm:prSet presAssocID="{8A6337DB-9A16-4745-8C10-542159FE1868}" presName="composite2" presStyleCnt="0"/>
      <dgm:spPr/>
    </dgm:pt>
    <dgm:pt modelId="{3E78F638-3EDC-4C13-9509-3A676F9CF2C6}" type="pres">
      <dgm:prSet presAssocID="{8A6337DB-9A16-4745-8C10-542159FE1868}" presName="image2" presStyleLbl="node2" presStyleIdx="1" presStyleCnt="2" custLinFactNeighborX="-63388" custLinFactNeighborY="-5098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5AE2E1F-E890-46EE-9DE0-6394A8C7176A}" type="pres">
      <dgm:prSet presAssocID="{8A6337DB-9A16-4745-8C10-542159FE1868}" presName="text2" presStyleLbl="revTx" presStyleIdx="4" presStyleCnt="5" custScaleX="150757" custLinFactNeighborX="935" custLinFactNeighborY="40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CF3F2B-6647-417E-8C4E-FD3D04E6CD88}" type="pres">
      <dgm:prSet presAssocID="{8A6337DB-9A16-4745-8C10-542159FE1868}" presName="hierChild3" presStyleCnt="0"/>
      <dgm:spPr/>
    </dgm:pt>
  </dgm:ptLst>
  <dgm:cxnLst>
    <dgm:cxn modelId="{5337F83C-D8BB-41BE-BEBC-412C374B2B2C}" type="presOf" srcId="{1414CF0B-6700-4A14-A90B-083251D8BC20}" destId="{8A67E236-F472-40C2-BA45-767C4755C9AF}" srcOrd="0" destOrd="0" presId="urn:microsoft.com/office/officeart/2009/layout/CirclePictureHierarchy"/>
    <dgm:cxn modelId="{61A9FB7F-52DD-487E-B7C3-E2F7AA36D4F3}" srcId="{0426CE5A-ECEA-45FC-ABA6-1E4B0D103D2F}" destId="{8A6337DB-9A16-4745-8C10-542159FE1868}" srcOrd="1" destOrd="0" parTransId="{F143D173-460E-45B8-B401-4DF8537388D6}" sibTransId="{35D79878-55E9-4DF8-8BBC-E2B8513CD216}"/>
    <dgm:cxn modelId="{6C00ECC2-8507-4139-879C-3E2A6EAB967B}" type="presOf" srcId="{C47B095A-8E26-4FDF-BF20-252120614CE3}" destId="{4174A803-B9B7-4254-8BBA-81D7F58D4F43}" srcOrd="0" destOrd="0" presId="urn:microsoft.com/office/officeart/2009/layout/CirclePictureHierarchy"/>
    <dgm:cxn modelId="{A2F29AF1-51DA-4EC5-8F61-BD1BCDC4614E}" type="presOf" srcId="{296AE69E-C811-4352-BF60-7A67D9440B3C}" destId="{A829E7DC-91A1-4B13-B3C8-8480F1BB01EC}" srcOrd="0" destOrd="0" presId="urn:microsoft.com/office/officeart/2009/layout/CirclePictureHierarchy"/>
    <dgm:cxn modelId="{A837C830-C8F3-4A76-9962-B4C91EC30C7B}" type="presOf" srcId="{2E30DB47-08BD-49C3-8DB1-E8F2F64BB6A2}" destId="{3C6CFC4E-DD19-445A-8982-98604AAB83BC}" srcOrd="0" destOrd="0" presId="urn:microsoft.com/office/officeart/2009/layout/CirclePictureHierarchy"/>
    <dgm:cxn modelId="{7316A2FC-5D54-42E3-8571-B67769A4A72F}" type="presOf" srcId="{94093FAF-A2C9-4909-B77E-AA2B72C15565}" destId="{2751847B-CEED-4033-A5A9-C1270E67124D}" srcOrd="0" destOrd="0" presId="urn:microsoft.com/office/officeart/2009/layout/CirclePictureHierarchy"/>
    <dgm:cxn modelId="{FA181194-75DB-4D59-86A2-10596FA9714D}" type="presOf" srcId="{0426CE5A-ECEA-45FC-ABA6-1E4B0D103D2F}" destId="{7BAD2146-6416-4531-939C-10001FE6A882}" srcOrd="0" destOrd="0" presId="urn:microsoft.com/office/officeart/2009/layout/CirclePictureHierarchy"/>
    <dgm:cxn modelId="{15F83646-D8A2-40BB-8B88-E9E060CB130D}" srcId="{0426CE5A-ECEA-45FC-ABA6-1E4B0D103D2F}" destId="{1414CF0B-6700-4A14-A90B-083251D8BC20}" srcOrd="0" destOrd="0" parTransId="{DCFCF22D-2253-4CF7-B73D-3002A8C8907F}" sibTransId="{0E34C256-408E-493C-BED7-BAE1D2F4BF25}"/>
    <dgm:cxn modelId="{DEAEC20C-F48B-4A3E-AB47-80CF32C2D10F}" srcId="{1414CF0B-6700-4A14-A90B-083251D8BC20}" destId="{2E30DB47-08BD-49C3-8DB1-E8F2F64BB6A2}" srcOrd="0" destOrd="0" parTransId="{07910AC1-47D0-46B2-9CF5-BD63E8EF0F31}" sibTransId="{79A40936-C733-49FA-8260-B4864C8A1C95}"/>
    <dgm:cxn modelId="{79135E34-F056-47BF-BD02-07C577517499}" type="presOf" srcId="{DCFCF22D-2253-4CF7-B73D-3002A8C8907F}" destId="{07CC3875-4DC5-410B-9D25-6FE552F98709}" srcOrd="0" destOrd="0" presId="urn:microsoft.com/office/officeart/2009/layout/CirclePictureHierarchy"/>
    <dgm:cxn modelId="{F9FB41B0-5A4D-4C6E-9FC3-3950E1B7952C}" type="presOf" srcId="{F143D173-460E-45B8-B401-4DF8537388D6}" destId="{56572325-05D1-4AFE-B0FA-77D74893E374}" srcOrd="0" destOrd="0" presId="urn:microsoft.com/office/officeart/2009/layout/CirclePictureHierarchy"/>
    <dgm:cxn modelId="{918D667E-E0DA-427D-BDF2-FDF8EC923400}" srcId="{94093FAF-A2C9-4909-B77E-AA2B72C15565}" destId="{0426CE5A-ECEA-45FC-ABA6-1E4B0D103D2F}" srcOrd="0" destOrd="0" parTransId="{A07DDB50-606A-451C-A697-EEEAA4E5F236}" sibTransId="{B97CD07D-EAC6-4737-8596-9D1488EF074D}"/>
    <dgm:cxn modelId="{ED98C278-7D79-4824-A537-EF2E69A0CFC5}" srcId="{1414CF0B-6700-4A14-A90B-083251D8BC20}" destId="{296AE69E-C811-4352-BF60-7A67D9440B3C}" srcOrd="1" destOrd="0" parTransId="{C47B095A-8E26-4FDF-BF20-252120614CE3}" sibTransId="{1919BEED-4F81-453F-9F37-18494E757AF2}"/>
    <dgm:cxn modelId="{FF117471-2D88-4030-8056-AB424463119A}" type="presOf" srcId="{07910AC1-47D0-46B2-9CF5-BD63E8EF0F31}" destId="{BBB637A7-6A53-4AB2-A55D-72ACA9237E90}" srcOrd="0" destOrd="0" presId="urn:microsoft.com/office/officeart/2009/layout/CirclePictureHierarchy"/>
    <dgm:cxn modelId="{76CF433D-6EA7-4D92-9441-EB1AB1C7D977}" type="presOf" srcId="{8A6337DB-9A16-4745-8C10-542159FE1868}" destId="{85AE2E1F-E890-46EE-9DE0-6394A8C7176A}" srcOrd="0" destOrd="0" presId="urn:microsoft.com/office/officeart/2009/layout/CirclePictureHierarchy"/>
    <dgm:cxn modelId="{0785F714-CF55-4FD2-85F0-D77ED5640C06}" type="presParOf" srcId="{2751847B-CEED-4033-A5A9-C1270E67124D}" destId="{9B7EA96A-0C67-4337-B9CF-6FF9D2CB47AB}" srcOrd="0" destOrd="0" presId="urn:microsoft.com/office/officeart/2009/layout/CirclePictureHierarchy"/>
    <dgm:cxn modelId="{6575B234-9B4F-44E2-8B51-92BF379CB583}" type="presParOf" srcId="{9B7EA96A-0C67-4337-B9CF-6FF9D2CB47AB}" destId="{7D85FE82-63E5-4A72-8BD6-662C507F460A}" srcOrd="0" destOrd="0" presId="urn:microsoft.com/office/officeart/2009/layout/CirclePictureHierarchy"/>
    <dgm:cxn modelId="{ECF58049-2E28-473B-9BB3-1F80361ABDE9}" type="presParOf" srcId="{7D85FE82-63E5-4A72-8BD6-662C507F460A}" destId="{EF247555-9314-4390-83FF-089BCADEA5EF}" srcOrd="0" destOrd="0" presId="urn:microsoft.com/office/officeart/2009/layout/CirclePictureHierarchy"/>
    <dgm:cxn modelId="{91602764-69EB-49BE-95C3-8B50272E2268}" type="presParOf" srcId="{7D85FE82-63E5-4A72-8BD6-662C507F460A}" destId="{7BAD2146-6416-4531-939C-10001FE6A882}" srcOrd="1" destOrd="0" presId="urn:microsoft.com/office/officeart/2009/layout/CirclePictureHierarchy"/>
    <dgm:cxn modelId="{CEB8D5BB-FDA4-4706-B4B4-4D95A7057758}" type="presParOf" srcId="{9B7EA96A-0C67-4337-B9CF-6FF9D2CB47AB}" destId="{CCB49B36-2CFB-49B8-823C-753B9CC68B83}" srcOrd="1" destOrd="0" presId="urn:microsoft.com/office/officeart/2009/layout/CirclePictureHierarchy"/>
    <dgm:cxn modelId="{133B0540-EC2B-4FFC-9B3E-F6686F1DCABF}" type="presParOf" srcId="{CCB49B36-2CFB-49B8-823C-753B9CC68B83}" destId="{07CC3875-4DC5-410B-9D25-6FE552F98709}" srcOrd="0" destOrd="0" presId="urn:microsoft.com/office/officeart/2009/layout/CirclePictureHierarchy"/>
    <dgm:cxn modelId="{BE2F45D5-4617-4050-A4C5-FFCA5D2C4D1D}" type="presParOf" srcId="{CCB49B36-2CFB-49B8-823C-753B9CC68B83}" destId="{83764E6E-7346-4495-A389-141BE6EE28F5}" srcOrd="1" destOrd="0" presId="urn:microsoft.com/office/officeart/2009/layout/CirclePictureHierarchy"/>
    <dgm:cxn modelId="{237C2787-88B1-4F13-8187-BD151258782F}" type="presParOf" srcId="{83764E6E-7346-4495-A389-141BE6EE28F5}" destId="{D8F5CA4F-95BC-4036-948B-019806C7A796}" srcOrd="0" destOrd="0" presId="urn:microsoft.com/office/officeart/2009/layout/CirclePictureHierarchy"/>
    <dgm:cxn modelId="{6E43FA49-91A7-4261-BBA0-9414736B9D6A}" type="presParOf" srcId="{D8F5CA4F-95BC-4036-948B-019806C7A796}" destId="{8E0852D3-F98F-41C0-9147-ECE95DF9DA2C}" srcOrd="0" destOrd="0" presId="urn:microsoft.com/office/officeart/2009/layout/CirclePictureHierarchy"/>
    <dgm:cxn modelId="{9E0DE928-B458-4ADD-8F50-15BD093E412B}" type="presParOf" srcId="{D8F5CA4F-95BC-4036-948B-019806C7A796}" destId="{8A67E236-F472-40C2-BA45-767C4755C9AF}" srcOrd="1" destOrd="0" presId="urn:microsoft.com/office/officeart/2009/layout/CirclePictureHierarchy"/>
    <dgm:cxn modelId="{FA7956EE-308B-4599-BDF5-253C62850078}" type="presParOf" srcId="{83764E6E-7346-4495-A389-141BE6EE28F5}" destId="{990173DB-019F-4E30-BEBC-D99418C856B8}" srcOrd="1" destOrd="0" presId="urn:microsoft.com/office/officeart/2009/layout/CirclePictureHierarchy"/>
    <dgm:cxn modelId="{B49B3B1E-66A4-46BD-AE00-195F93721541}" type="presParOf" srcId="{990173DB-019F-4E30-BEBC-D99418C856B8}" destId="{BBB637A7-6A53-4AB2-A55D-72ACA9237E90}" srcOrd="0" destOrd="0" presId="urn:microsoft.com/office/officeart/2009/layout/CirclePictureHierarchy"/>
    <dgm:cxn modelId="{66AE67FC-6CDE-40A4-94C7-748BBF6B9672}" type="presParOf" srcId="{990173DB-019F-4E30-BEBC-D99418C856B8}" destId="{374CC04B-0F69-4118-B55E-93D1F5B09E67}" srcOrd="1" destOrd="0" presId="urn:microsoft.com/office/officeart/2009/layout/CirclePictureHierarchy"/>
    <dgm:cxn modelId="{015417AA-C83D-4FC1-B64D-9B0A478C5B51}" type="presParOf" srcId="{374CC04B-0F69-4118-B55E-93D1F5B09E67}" destId="{7F6CD94D-37F5-4F41-8A86-D3C84138F16C}" srcOrd="0" destOrd="0" presId="urn:microsoft.com/office/officeart/2009/layout/CirclePictureHierarchy"/>
    <dgm:cxn modelId="{A2D3FD5F-7B25-4697-8310-CB05664B9619}" type="presParOf" srcId="{7F6CD94D-37F5-4F41-8A86-D3C84138F16C}" destId="{F435DED9-3F92-46FD-884F-3EF17A3AB341}" srcOrd="0" destOrd="0" presId="urn:microsoft.com/office/officeart/2009/layout/CirclePictureHierarchy"/>
    <dgm:cxn modelId="{077E5DBC-64CC-43B4-A7F4-A1A3D4A113A5}" type="presParOf" srcId="{7F6CD94D-37F5-4F41-8A86-D3C84138F16C}" destId="{3C6CFC4E-DD19-445A-8982-98604AAB83BC}" srcOrd="1" destOrd="0" presId="urn:microsoft.com/office/officeart/2009/layout/CirclePictureHierarchy"/>
    <dgm:cxn modelId="{0ADD2B1A-9A6A-4814-92FE-11EFF9EB8B88}" type="presParOf" srcId="{374CC04B-0F69-4118-B55E-93D1F5B09E67}" destId="{A2FBE6D1-BB09-4EF5-B2FB-0817155FB467}" srcOrd="1" destOrd="0" presId="urn:microsoft.com/office/officeart/2009/layout/CirclePictureHierarchy"/>
    <dgm:cxn modelId="{709FD873-5180-4137-8579-B4AF9A06D686}" type="presParOf" srcId="{990173DB-019F-4E30-BEBC-D99418C856B8}" destId="{4174A803-B9B7-4254-8BBA-81D7F58D4F43}" srcOrd="2" destOrd="0" presId="urn:microsoft.com/office/officeart/2009/layout/CirclePictureHierarchy"/>
    <dgm:cxn modelId="{7AD62E6D-7611-4BCD-8FBE-4767F9DD3CAB}" type="presParOf" srcId="{990173DB-019F-4E30-BEBC-D99418C856B8}" destId="{F9849CDA-09AD-4680-87F2-DA70A53ADB67}" srcOrd="3" destOrd="0" presId="urn:microsoft.com/office/officeart/2009/layout/CirclePictureHierarchy"/>
    <dgm:cxn modelId="{7A96CBD2-A4B4-4BD8-9A98-BA71B6E83F1A}" type="presParOf" srcId="{F9849CDA-09AD-4680-87F2-DA70A53ADB67}" destId="{894D695D-BBA1-498D-B072-E3D2A3356F35}" srcOrd="0" destOrd="0" presId="urn:microsoft.com/office/officeart/2009/layout/CirclePictureHierarchy"/>
    <dgm:cxn modelId="{83E2C3B1-FE20-49C2-9477-3B5D6E1F234B}" type="presParOf" srcId="{894D695D-BBA1-498D-B072-E3D2A3356F35}" destId="{371B1734-CBE4-417C-8724-A469E89FE6F5}" srcOrd="0" destOrd="0" presId="urn:microsoft.com/office/officeart/2009/layout/CirclePictureHierarchy"/>
    <dgm:cxn modelId="{FD9B53C2-EF0F-40F7-B250-3BADEE4C910A}" type="presParOf" srcId="{894D695D-BBA1-498D-B072-E3D2A3356F35}" destId="{A829E7DC-91A1-4B13-B3C8-8480F1BB01EC}" srcOrd="1" destOrd="0" presId="urn:microsoft.com/office/officeart/2009/layout/CirclePictureHierarchy"/>
    <dgm:cxn modelId="{1F92524E-1DA4-4469-8430-4D9E590560BB}" type="presParOf" srcId="{F9849CDA-09AD-4680-87F2-DA70A53ADB67}" destId="{8FE875ED-59D0-4646-878D-C7C4A786DD3D}" srcOrd="1" destOrd="0" presId="urn:microsoft.com/office/officeart/2009/layout/CirclePictureHierarchy"/>
    <dgm:cxn modelId="{112FC200-8C00-4EF0-884E-51FBA7A413AB}" type="presParOf" srcId="{CCB49B36-2CFB-49B8-823C-753B9CC68B83}" destId="{56572325-05D1-4AFE-B0FA-77D74893E374}" srcOrd="2" destOrd="0" presId="urn:microsoft.com/office/officeart/2009/layout/CirclePictureHierarchy"/>
    <dgm:cxn modelId="{95FD7E70-14BB-48B2-BB15-BFB98F8143F9}" type="presParOf" srcId="{CCB49B36-2CFB-49B8-823C-753B9CC68B83}" destId="{A5CCE426-10A4-4D1C-A86D-EC2F5AF9534E}" srcOrd="3" destOrd="0" presId="urn:microsoft.com/office/officeart/2009/layout/CirclePictureHierarchy"/>
    <dgm:cxn modelId="{32F6ADA8-8FB1-4F54-89F7-0347464D008D}" type="presParOf" srcId="{A5CCE426-10A4-4D1C-A86D-EC2F5AF9534E}" destId="{61330139-2A1F-48B8-9056-7AAE8D195739}" srcOrd="0" destOrd="0" presId="urn:microsoft.com/office/officeart/2009/layout/CirclePictureHierarchy"/>
    <dgm:cxn modelId="{8C03DCB9-0DD4-4578-A2D7-B86EE9541807}" type="presParOf" srcId="{61330139-2A1F-48B8-9056-7AAE8D195739}" destId="{3E78F638-3EDC-4C13-9509-3A676F9CF2C6}" srcOrd="0" destOrd="0" presId="urn:microsoft.com/office/officeart/2009/layout/CirclePictureHierarchy"/>
    <dgm:cxn modelId="{F804EBA5-784E-4EA3-A779-78822BA2F922}" type="presParOf" srcId="{61330139-2A1F-48B8-9056-7AAE8D195739}" destId="{85AE2E1F-E890-46EE-9DE0-6394A8C7176A}" srcOrd="1" destOrd="0" presId="urn:microsoft.com/office/officeart/2009/layout/CirclePictureHierarchy"/>
    <dgm:cxn modelId="{71A90B9A-DDA0-4D89-8361-BB2CFA2670EB}" type="presParOf" srcId="{A5CCE426-10A4-4D1C-A86D-EC2F5AF9534E}" destId="{10CF3F2B-6647-417E-8C4E-FD3D04E6CD88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364484-6420-4FFC-8D32-6C79ACC0B37B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D27684-2862-4D4A-8D41-293642EA436D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КИПР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5C86D8-C084-4054-B9A0-02E06B1AC87C}" type="parTrans" cxnId="{839878D2-A757-4EDF-8C44-61BD7FC10221}">
      <dgm:prSet/>
      <dgm:spPr/>
      <dgm:t>
        <a:bodyPr/>
        <a:lstStyle/>
        <a:p>
          <a:endParaRPr lang="ru-RU"/>
        </a:p>
      </dgm:t>
    </dgm:pt>
    <dgm:pt modelId="{A5504CE8-83B5-45A8-823E-20FBD6BB6FB5}" type="sibTrans" cxnId="{839878D2-A757-4EDF-8C44-61BD7FC10221}">
      <dgm:prSet/>
      <dgm:spPr/>
      <dgm:t>
        <a:bodyPr/>
        <a:lstStyle/>
        <a:p>
          <a:endParaRPr lang="ru-RU"/>
        </a:p>
      </dgm:t>
    </dgm:pt>
    <dgm:pt modelId="{611E3C58-7093-4EB2-A13B-2405C387A651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Постановление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КДНиЗП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о признании в СОП</a:t>
          </a:r>
          <a:endParaRPr lang="ru-RU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E8639A-58C4-4CB0-B3B1-9C253BD24BCF}" type="parTrans" cxnId="{90F0ED2E-0A93-4D3F-A5BC-EFA53B8D2443}">
      <dgm:prSet/>
      <dgm:spPr/>
      <dgm:t>
        <a:bodyPr/>
        <a:lstStyle/>
        <a:p>
          <a:endParaRPr lang="ru-RU"/>
        </a:p>
      </dgm:t>
    </dgm:pt>
    <dgm:pt modelId="{7DDFD9A3-2652-4A42-9DD8-D34B0B35511E}" type="sibTrans" cxnId="{90F0ED2E-0A93-4D3F-A5BC-EFA53B8D2443}">
      <dgm:prSet/>
      <dgm:spPr/>
      <dgm:t>
        <a:bodyPr/>
        <a:lstStyle/>
        <a:p>
          <a:endParaRPr lang="ru-RU"/>
        </a:p>
      </dgm:t>
    </dgm:pt>
    <dgm:pt modelId="{7E8990A5-A4F6-4731-B7CA-08113037D5D6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ИПР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A62EDE-0E37-4B3F-8704-9F40251FBA3D}" type="parTrans" cxnId="{8BA271AC-8FD8-418F-A1A3-840C1221A802}">
      <dgm:prSet/>
      <dgm:spPr/>
      <dgm:t>
        <a:bodyPr/>
        <a:lstStyle/>
        <a:p>
          <a:endParaRPr lang="ru-RU"/>
        </a:p>
      </dgm:t>
    </dgm:pt>
    <dgm:pt modelId="{E754F9F9-0E88-4269-9B6A-A3C3EAD431F3}" type="sibTrans" cxnId="{8BA271AC-8FD8-418F-A1A3-840C1221A802}">
      <dgm:prSet/>
      <dgm:spPr/>
      <dgm:t>
        <a:bodyPr/>
        <a:lstStyle/>
        <a:p>
          <a:endParaRPr lang="ru-RU"/>
        </a:p>
      </dgm:t>
    </dgm:pt>
    <dgm:pt modelId="{820EEF35-F4BA-4302-8D63-7BE2D1FA6FA6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Решение органа или учреждения</a:t>
          </a:r>
          <a:endParaRPr lang="ru-RU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FD6336-C825-48A0-827A-589DCAC244A2}" type="parTrans" cxnId="{DEA05624-B504-4CD2-96FC-7E9AC556649D}">
      <dgm:prSet/>
      <dgm:spPr/>
      <dgm:t>
        <a:bodyPr/>
        <a:lstStyle/>
        <a:p>
          <a:endParaRPr lang="ru-RU"/>
        </a:p>
      </dgm:t>
    </dgm:pt>
    <dgm:pt modelId="{AE337030-72D9-4932-8E86-2A383B8224DE}" type="sibTrans" cxnId="{DEA05624-B504-4CD2-96FC-7E9AC556649D}">
      <dgm:prSet/>
      <dgm:spPr/>
      <dgm:t>
        <a:bodyPr/>
        <a:lstStyle/>
        <a:p>
          <a:endParaRPr lang="ru-RU"/>
        </a:p>
      </dgm:t>
    </dgm:pt>
    <dgm:pt modelId="{7F15500D-D809-4ECB-B413-F969C8CE0386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Постановление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КДНиЗП</a:t>
          </a:r>
          <a:endParaRPr lang="ru-RU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674646-2E2A-46C4-95E1-12E29CE78E2D}" type="parTrans" cxnId="{1C0182D4-1321-428E-B2F7-2427DFCC4AA4}">
      <dgm:prSet/>
      <dgm:spPr/>
      <dgm:t>
        <a:bodyPr/>
        <a:lstStyle/>
        <a:p>
          <a:endParaRPr lang="ru-RU"/>
        </a:p>
      </dgm:t>
    </dgm:pt>
    <dgm:pt modelId="{1ABDCEEF-CB25-40E0-81C4-D3DE46518F86}" type="sibTrans" cxnId="{1C0182D4-1321-428E-B2F7-2427DFCC4AA4}">
      <dgm:prSet/>
      <dgm:spPr/>
      <dgm:t>
        <a:bodyPr/>
        <a:lstStyle/>
        <a:p>
          <a:endParaRPr lang="ru-RU"/>
        </a:p>
      </dgm:t>
    </dgm:pt>
    <dgm:pt modelId="{FED5654A-0B6F-418A-B08E-FBE23BAF7F42}" type="pres">
      <dgm:prSet presAssocID="{86364484-6420-4FFC-8D32-6C79ACC0B3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44E111-5D0D-4D01-9F47-D6A434F9B548}" type="pres">
      <dgm:prSet presAssocID="{9CD27684-2862-4D4A-8D41-293642EA436D}" presName="root" presStyleCnt="0"/>
      <dgm:spPr/>
    </dgm:pt>
    <dgm:pt modelId="{8CFA3E43-C586-4540-8741-3AD8F2092A51}" type="pres">
      <dgm:prSet presAssocID="{9CD27684-2862-4D4A-8D41-293642EA436D}" presName="rootComposite" presStyleCnt="0"/>
      <dgm:spPr/>
    </dgm:pt>
    <dgm:pt modelId="{9CFAE19D-FD80-4EDA-BA21-AC6134DA2C4A}" type="pres">
      <dgm:prSet presAssocID="{9CD27684-2862-4D4A-8D41-293642EA436D}" presName="rootText" presStyleLbl="node1" presStyleIdx="0" presStyleCnt="2" custLinFactNeighborX="-31951" custLinFactNeighborY="29874"/>
      <dgm:spPr/>
      <dgm:t>
        <a:bodyPr/>
        <a:lstStyle/>
        <a:p>
          <a:endParaRPr lang="ru-RU"/>
        </a:p>
      </dgm:t>
    </dgm:pt>
    <dgm:pt modelId="{917A7D16-F39B-4F8E-B6CC-9B1E66FC28CB}" type="pres">
      <dgm:prSet presAssocID="{9CD27684-2862-4D4A-8D41-293642EA436D}" presName="rootConnector" presStyleLbl="node1" presStyleIdx="0" presStyleCnt="2"/>
      <dgm:spPr/>
      <dgm:t>
        <a:bodyPr/>
        <a:lstStyle/>
        <a:p>
          <a:endParaRPr lang="ru-RU"/>
        </a:p>
      </dgm:t>
    </dgm:pt>
    <dgm:pt modelId="{8B43538B-A7F4-424A-BA28-C4FFBBFC5E5F}" type="pres">
      <dgm:prSet presAssocID="{9CD27684-2862-4D4A-8D41-293642EA436D}" presName="childShape" presStyleCnt="0"/>
      <dgm:spPr/>
    </dgm:pt>
    <dgm:pt modelId="{02A136E5-D739-453B-8A7A-6BA6D6E6471B}" type="pres">
      <dgm:prSet presAssocID="{BCE8639A-58C4-4CB0-B3B1-9C253BD24BC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8667DD2E-1A45-4C13-8C3F-9FB96B879015}" type="pres">
      <dgm:prSet presAssocID="{611E3C58-7093-4EB2-A13B-2405C387A651}" presName="childText" presStyleLbl="bgAcc1" presStyleIdx="0" presStyleCnt="3" custLinFactNeighborX="-38935" custLinFactNeighborY="43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9A4B2-8271-4710-B0AB-A559436729E5}" type="pres">
      <dgm:prSet presAssocID="{7E8990A5-A4F6-4731-B7CA-08113037D5D6}" presName="root" presStyleCnt="0"/>
      <dgm:spPr/>
    </dgm:pt>
    <dgm:pt modelId="{BF616E4B-D525-4B47-B436-B815EFE5020C}" type="pres">
      <dgm:prSet presAssocID="{7E8990A5-A4F6-4731-B7CA-08113037D5D6}" presName="rootComposite" presStyleCnt="0"/>
      <dgm:spPr/>
    </dgm:pt>
    <dgm:pt modelId="{568293B0-8810-41E0-AF70-4EF501E975F0}" type="pres">
      <dgm:prSet presAssocID="{7E8990A5-A4F6-4731-B7CA-08113037D5D6}" presName="rootText" presStyleLbl="node1" presStyleIdx="1" presStyleCnt="2" custLinFactNeighborX="12778" custLinFactNeighborY="28578"/>
      <dgm:spPr/>
      <dgm:t>
        <a:bodyPr/>
        <a:lstStyle/>
        <a:p>
          <a:endParaRPr lang="ru-RU"/>
        </a:p>
      </dgm:t>
    </dgm:pt>
    <dgm:pt modelId="{6C7F0600-1E0E-4351-8CC8-A5C235D29A50}" type="pres">
      <dgm:prSet presAssocID="{7E8990A5-A4F6-4731-B7CA-08113037D5D6}" presName="rootConnector" presStyleLbl="node1" presStyleIdx="1" presStyleCnt="2"/>
      <dgm:spPr/>
      <dgm:t>
        <a:bodyPr/>
        <a:lstStyle/>
        <a:p>
          <a:endParaRPr lang="ru-RU"/>
        </a:p>
      </dgm:t>
    </dgm:pt>
    <dgm:pt modelId="{0868CED7-3B7F-4FE8-AAEC-62B4EC2EC144}" type="pres">
      <dgm:prSet presAssocID="{7E8990A5-A4F6-4731-B7CA-08113037D5D6}" presName="childShape" presStyleCnt="0"/>
      <dgm:spPr/>
    </dgm:pt>
    <dgm:pt modelId="{E7D2A4CF-D134-497B-971A-EA5E14089B75}" type="pres">
      <dgm:prSet presAssocID="{D9FD6336-C825-48A0-827A-589DCAC244A2}" presName="Name13" presStyleLbl="parChTrans1D2" presStyleIdx="1" presStyleCnt="3"/>
      <dgm:spPr/>
      <dgm:t>
        <a:bodyPr/>
        <a:lstStyle/>
        <a:p>
          <a:endParaRPr lang="ru-RU"/>
        </a:p>
      </dgm:t>
    </dgm:pt>
    <dgm:pt modelId="{82D97EC5-9E92-416F-94DE-3AA5D7B7E3BA}" type="pres">
      <dgm:prSet presAssocID="{820EEF35-F4BA-4302-8D63-7BE2D1FA6FA6}" presName="childText" presStyleLbl="bgAcc1" presStyleIdx="1" presStyleCnt="3" custLinFactNeighborX="15974" custLinFactNeighborY="20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EDB46-0964-4A4B-8FDE-3A3F936AB906}" type="pres">
      <dgm:prSet presAssocID="{76674646-2E2A-46C4-95E1-12E29CE78E2D}" presName="Name13" presStyleLbl="parChTrans1D2" presStyleIdx="2" presStyleCnt="3"/>
      <dgm:spPr/>
      <dgm:t>
        <a:bodyPr/>
        <a:lstStyle/>
        <a:p>
          <a:endParaRPr lang="ru-RU"/>
        </a:p>
      </dgm:t>
    </dgm:pt>
    <dgm:pt modelId="{972636C1-E848-4945-9B07-621F4D051D10}" type="pres">
      <dgm:prSet presAssocID="{7F15500D-D809-4ECB-B413-F969C8CE0386}" presName="childText" presStyleLbl="bgAcc1" presStyleIdx="2" presStyleCnt="3" custLinFactNeighborX="16971" custLinFactNeighborY="-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3A9C55-AD0A-49A8-8BB9-1574FB8BEC63}" type="presOf" srcId="{611E3C58-7093-4EB2-A13B-2405C387A651}" destId="{8667DD2E-1A45-4C13-8C3F-9FB96B879015}" srcOrd="0" destOrd="0" presId="urn:microsoft.com/office/officeart/2005/8/layout/hierarchy3"/>
    <dgm:cxn modelId="{839878D2-A757-4EDF-8C44-61BD7FC10221}" srcId="{86364484-6420-4FFC-8D32-6C79ACC0B37B}" destId="{9CD27684-2862-4D4A-8D41-293642EA436D}" srcOrd="0" destOrd="0" parTransId="{7C5C86D8-C084-4054-B9A0-02E06B1AC87C}" sibTransId="{A5504CE8-83B5-45A8-823E-20FBD6BB6FB5}"/>
    <dgm:cxn modelId="{0374455A-7B21-4EEA-BC64-A855DCA7A71C}" type="presOf" srcId="{76674646-2E2A-46C4-95E1-12E29CE78E2D}" destId="{2FBEDB46-0964-4A4B-8FDE-3A3F936AB906}" srcOrd="0" destOrd="0" presId="urn:microsoft.com/office/officeart/2005/8/layout/hierarchy3"/>
    <dgm:cxn modelId="{B5D8793B-EFCE-4375-B3FD-61EE1275AA3D}" type="presOf" srcId="{7E8990A5-A4F6-4731-B7CA-08113037D5D6}" destId="{6C7F0600-1E0E-4351-8CC8-A5C235D29A50}" srcOrd="1" destOrd="0" presId="urn:microsoft.com/office/officeart/2005/8/layout/hierarchy3"/>
    <dgm:cxn modelId="{36F5C925-944D-4C73-85F8-C0FA7EB82182}" type="presOf" srcId="{BCE8639A-58C4-4CB0-B3B1-9C253BD24BCF}" destId="{02A136E5-D739-453B-8A7A-6BA6D6E6471B}" srcOrd="0" destOrd="0" presId="urn:microsoft.com/office/officeart/2005/8/layout/hierarchy3"/>
    <dgm:cxn modelId="{EBF2263B-DECB-4277-8D9D-87AFE6C41BA3}" type="presOf" srcId="{D9FD6336-C825-48A0-827A-589DCAC244A2}" destId="{E7D2A4CF-D134-497B-971A-EA5E14089B75}" srcOrd="0" destOrd="0" presId="urn:microsoft.com/office/officeart/2005/8/layout/hierarchy3"/>
    <dgm:cxn modelId="{9909C304-0049-44ED-807C-77DD55B538D5}" type="presOf" srcId="{7F15500D-D809-4ECB-B413-F969C8CE0386}" destId="{972636C1-E848-4945-9B07-621F4D051D10}" srcOrd="0" destOrd="0" presId="urn:microsoft.com/office/officeart/2005/8/layout/hierarchy3"/>
    <dgm:cxn modelId="{3C6272A1-BE74-4141-9535-218A973989F3}" type="presOf" srcId="{820EEF35-F4BA-4302-8D63-7BE2D1FA6FA6}" destId="{82D97EC5-9E92-416F-94DE-3AA5D7B7E3BA}" srcOrd="0" destOrd="0" presId="urn:microsoft.com/office/officeart/2005/8/layout/hierarchy3"/>
    <dgm:cxn modelId="{DEA05624-B504-4CD2-96FC-7E9AC556649D}" srcId="{7E8990A5-A4F6-4731-B7CA-08113037D5D6}" destId="{820EEF35-F4BA-4302-8D63-7BE2D1FA6FA6}" srcOrd="0" destOrd="0" parTransId="{D9FD6336-C825-48A0-827A-589DCAC244A2}" sibTransId="{AE337030-72D9-4932-8E86-2A383B8224DE}"/>
    <dgm:cxn modelId="{C240E58C-36F0-44F4-8618-76284A847C4D}" type="presOf" srcId="{9CD27684-2862-4D4A-8D41-293642EA436D}" destId="{9CFAE19D-FD80-4EDA-BA21-AC6134DA2C4A}" srcOrd="0" destOrd="0" presId="urn:microsoft.com/office/officeart/2005/8/layout/hierarchy3"/>
    <dgm:cxn modelId="{90F0ED2E-0A93-4D3F-A5BC-EFA53B8D2443}" srcId="{9CD27684-2862-4D4A-8D41-293642EA436D}" destId="{611E3C58-7093-4EB2-A13B-2405C387A651}" srcOrd="0" destOrd="0" parTransId="{BCE8639A-58C4-4CB0-B3B1-9C253BD24BCF}" sibTransId="{7DDFD9A3-2652-4A42-9DD8-D34B0B35511E}"/>
    <dgm:cxn modelId="{36535C0A-7391-4772-AE0C-0695F3630B6F}" type="presOf" srcId="{7E8990A5-A4F6-4731-B7CA-08113037D5D6}" destId="{568293B0-8810-41E0-AF70-4EF501E975F0}" srcOrd="0" destOrd="0" presId="urn:microsoft.com/office/officeart/2005/8/layout/hierarchy3"/>
    <dgm:cxn modelId="{BFA0413B-963E-413E-A4E4-E8AED3FEF757}" type="presOf" srcId="{86364484-6420-4FFC-8D32-6C79ACC0B37B}" destId="{FED5654A-0B6F-418A-B08E-FBE23BAF7F42}" srcOrd="0" destOrd="0" presId="urn:microsoft.com/office/officeart/2005/8/layout/hierarchy3"/>
    <dgm:cxn modelId="{1C0182D4-1321-428E-B2F7-2427DFCC4AA4}" srcId="{7E8990A5-A4F6-4731-B7CA-08113037D5D6}" destId="{7F15500D-D809-4ECB-B413-F969C8CE0386}" srcOrd="1" destOrd="0" parTransId="{76674646-2E2A-46C4-95E1-12E29CE78E2D}" sibTransId="{1ABDCEEF-CB25-40E0-81C4-D3DE46518F86}"/>
    <dgm:cxn modelId="{3DE6882E-D1E0-4342-AF15-BFED5CD9FB47}" type="presOf" srcId="{9CD27684-2862-4D4A-8D41-293642EA436D}" destId="{917A7D16-F39B-4F8E-B6CC-9B1E66FC28CB}" srcOrd="1" destOrd="0" presId="urn:microsoft.com/office/officeart/2005/8/layout/hierarchy3"/>
    <dgm:cxn modelId="{8BA271AC-8FD8-418F-A1A3-840C1221A802}" srcId="{86364484-6420-4FFC-8D32-6C79ACC0B37B}" destId="{7E8990A5-A4F6-4731-B7CA-08113037D5D6}" srcOrd="1" destOrd="0" parTransId="{63A62EDE-0E37-4B3F-8704-9F40251FBA3D}" sibTransId="{E754F9F9-0E88-4269-9B6A-A3C3EAD431F3}"/>
    <dgm:cxn modelId="{D0B0B473-D989-40B8-BEB8-33E839C5E484}" type="presParOf" srcId="{FED5654A-0B6F-418A-B08E-FBE23BAF7F42}" destId="{E444E111-5D0D-4D01-9F47-D6A434F9B548}" srcOrd="0" destOrd="0" presId="urn:microsoft.com/office/officeart/2005/8/layout/hierarchy3"/>
    <dgm:cxn modelId="{BA21315D-F0DD-4B25-962F-64C6FAA6A967}" type="presParOf" srcId="{E444E111-5D0D-4D01-9F47-D6A434F9B548}" destId="{8CFA3E43-C586-4540-8741-3AD8F2092A51}" srcOrd="0" destOrd="0" presId="urn:microsoft.com/office/officeart/2005/8/layout/hierarchy3"/>
    <dgm:cxn modelId="{4E895FAF-789D-4775-8E86-09FA213ED214}" type="presParOf" srcId="{8CFA3E43-C586-4540-8741-3AD8F2092A51}" destId="{9CFAE19D-FD80-4EDA-BA21-AC6134DA2C4A}" srcOrd="0" destOrd="0" presId="urn:microsoft.com/office/officeart/2005/8/layout/hierarchy3"/>
    <dgm:cxn modelId="{B2754CF1-7BC5-499B-A8F2-721B5D16107F}" type="presParOf" srcId="{8CFA3E43-C586-4540-8741-3AD8F2092A51}" destId="{917A7D16-F39B-4F8E-B6CC-9B1E66FC28CB}" srcOrd="1" destOrd="0" presId="urn:microsoft.com/office/officeart/2005/8/layout/hierarchy3"/>
    <dgm:cxn modelId="{E135D83D-293C-423E-B1F9-3270702478A4}" type="presParOf" srcId="{E444E111-5D0D-4D01-9F47-D6A434F9B548}" destId="{8B43538B-A7F4-424A-BA28-C4FFBBFC5E5F}" srcOrd="1" destOrd="0" presId="urn:microsoft.com/office/officeart/2005/8/layout/hierarchy3"/>
    <dgm:cxn modelId="{F8F9B931-0784-4DC7-86BF-7CA7E995487D}" type="presParOf" srcId="{8B43538B-A7F4-424A-BA28-C4FFBBFC5E5F}" destId="{02A136E5-D739-453B-8A7A-6BA6D6E6471B}" srcOrd="0" destOrd="0" presId="urn:microsoft.com/office/officeart/2005/8/layout/hierarchy3"/>
    <dgm:cxn modelId="{5ADF3573-E682-4F02-9C4F-2DD92EDEEDD1}" type="presParOf" srcId="{8B43538B-A7F4-424A-BA28-C4FFBBFC5E5F}" destId="{8667DD2E-1A45-4C13-8C3F-9FB96B879015}" srcOrd="1" destOrd="0" presId="urn:microsoft.com/office/officeart/2005/8/layout/hierarchy3"/>
    <dgm:cxn modelId="{43EB8D1E-46E0-4DA7-ADB4-10010CFB0C41}" type="presParOf" srcId="{FED5654A-0B6F-418A-B08E-FBE23BAF7F42}" destId="{7419A4B2-8271-4710-B0AB-A559436729E5}" srcOrd="1" destOrd="0" presId="urn:microsoft.com/office/officeart/2005/8/layout/hierarchy3"/>
    <dgm:cxn modelId="{6A033A48-CA0F-4885-AD21-58064FBD6F9C}" type="presParOf" srcId="{7419A4B2-8271-4710-B0AB-A559436729E5}" destId="{BF616E4B-D525-4B47-B436-B815EFE5020C}" srcOrd="0" destOrd="0" presId="urn:microsoft.com/office/officeart/2005/8/layout/hierarchy3"/>
    <dgm:cxn modelId="{5E701939-5222-4452-B647-E9286FA5853E}" type="presParOf" srcId="{BF616E4B-D525-4B47-B436-B815EFE5020C}" destId="{568293B0-8810-41E0-AF70-4EF501E975F0}" srcOrd="0" destOrd="0" presId="urn:microsoft.com/office/officeart/2005/8/layout/hierarchy3"/>
    <dgm:cxn modelId="{68FA9517-3BA4-42F7-B089-6CFA835CF1EA}" type="presParOf" srcId="{BF616E4B-D525-4B47-B436-B815EFE5020C}" destId="{6C7F0600-1E0E-4351-8CC8-A5C235D29A50}" srcOrd="1" destOrd="0" presId="urn:microsoft.com/office/officeart/2005/8/layout/hierarchy3"/>
    <dgm:cxn modelId="{B4F7491F-544F-43F3-AACD-BE621F4BBF29}" type="presParOf" srcId="{7419A4B2-8271-4710-B0AB-A559436729E5}" destId="{0868CED7-3B7F-4FE8-AAEC-62B4EC2EC144}" srcOrd="1" destOrd="0" presId="urn:microsoft.com/office/officeart/2005/8/layout/hierarchy3"/>
    <dgm:cxn modelId="{087E9E0E-EEFC-4AE0-AFA0-DDF964084A69}" type="presParOf" srcId="{0868CED7-3B7F-4FE8-AAEC-62B4EC2EC144}" destId="{E7D2A4CF-D134-497B-971A-EA5E14089B75}" srcOrd="0" destOrd="0" presId="urn:microsoft.com/office/officeart/2005/8/layout/hierarchy3"/>
    <dgm:cxn modelId="{3B017AEF-F897-4588-915E-3953CC7FBCF0}" type="presParOf" srcId="{0868CED7-3B7F-4FE8-AAEC-62B4EC2EC144}" destId="{82D97EC5-9E92-416F-94DE-3AA5D7B7E3BA}" srcOrd="1" destOrd="0" presId="urn:microsoft.com/office/officeart/2005/8/layout/hierarchy3"/>
    <dgm:cxn modelId="{3A862D78-A90A-4BFB-BEFD-AF8041BEE0A6}" type="presParOf" srcId="{0868CED7-3B7F-4FE8-AAEC-62B4EC2EC144}" destId="{2FBEDB46-0964-4A4B-8FDE-3A3F936AB906}" srcOrd="2" destOrd="0" presId="urn:microsoft.com/office/officeart/2005/8/layout/hierarchy3"/>
    <dgm:cxn modelId="{BD00F431-309F-4BB0-B791-17E2BFA9EBB9}" type="presParOf" srcId="{0868CED7-3B7F-4FE8-AAEC-62B4EC2EC144}" destId="{972636C1-E848-4945-9B07-621F4D051D1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6E978D-089E-4213-8707-4EF9FA52C175}" type="doc">
      <dgm:prSet loTypeId="urn:microsoft.com/office/officeart/2005/8/layout/hList9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5577610-919A-4391-BA7E-9DE3749AEA73}">
      <dgm:prSet phldrT="[Текст]"/>
      <dgm:spPr/>
      <dgm:t>
        <a:bodyPr/>
        <a:lstStyle/>
        <a:p>
          <a:r>
            <a:rPr lang="ru-RU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КИПР</a:t>
          </a:r>
          <a:endParaRPr lang="ru-RU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8C31E-781D-427D-A69A-D289993027AD}" type="parTrans" cxnId="{56E7D557-CF56-4F71-A1B7-A50D9C092BB7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9D0F9BB0-D144-4616-8C3E-A2D5D74C0DE4}" type="sibTrans" cxnId="{56E7D557-CF56-4F71-A1B7-A50D9C092BB7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470ED720-4C65-4EFF-9BFA-DF74B163A548}">
      <dgm:prSet phldrT="[Текст]"/>
      <dgm:spPr/>
      <dgm:t>
        <a:bodyPr/>
        <a:lstStyle/>
        <a:p>
          <a:r>
            <a:rPr lang="ru-RU" dirty="0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 заседании </a:t>
          </a:r>
          <a:r>
            <a:rPr lang="ru-RU" dirty="0" err="1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КДНиЗП</a:t>
          </a:r>
          <a:endParaRPr lang="ru-RU" dirty="0" smtClean="0">
            <a:ln/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dirty="0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 результатам рассмотрения на консилиуме специалистов</a:t>
          </a:r>
          <a:endParaRPr lang="ru-RU" dirty="0">
            <a:ln/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118225-1C80-40A9-9605-96F34628A108}" type="parTrans" cxnId="{407F1B1C-4176-4294-B99D-D954FCE14147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EF9B9239-6CDA-497C-A2D0-E229ACFC6B3E}" type="sibTrans" cxnId="{407F1B1C-4176-4294-B99D-D954FCE14147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DD47D901-ED88-42DA-AC5A-9DF76FA68736}">
      <dgm:prSet phldrT="[Текст]"/>
      <dgm:spPr/>
      <dgm:t>
        <a:bodyPr/>
        <a:lstStyle/>
        <a:p>
          <a:r>
            <a:rPr lang="ru-RU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ИПР</a:t>
          </a:r>
          <a:endParaRPr lang="ru-RU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2C7C7-B8E5-40A4-BB3D-C4F96C61D14F}" type="parTrans" cxnId="{ED24283A-0952-464B-9093-56AD745ED261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AA772CF7-9720-4CD9-AC1B-4B5C39EBEC01}" type="sibTrans" cxnId="{ED24283A-0952-464B-9093-56AD745ED261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222B41A0-4770-4F84-BA0E-857A41B87E63}">
      <dgm:prSet phldrT="[Текст]"/>
      <dgm:spPr/>
      <dgm:t>
        <a:bodyPr/>
        <a:lstStyle/>
        <a:p>
          <a:r>
            <a:rPr lang="ru-RU" dirty="0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Ведомственный контроль:</a:t>
          </a:r>
        </a:p>
        <a:p>
          <a:r>
            <a:rPr lang="ru-RU" dirty="0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Совет по профилактике</a:t>
          </a:r>
          <a:endParaRPr lang="ru-RU" dirty="0">
            <a:ln/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3F7B1C-F0D3-4B67-A681-4314723AE1A0}" type="parTrans" cxnId="{9801320F-0ACB-4334-9CFA-C41A8C164913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329EC464-E29D-448E-BCA2-AF8C362CB390}" type="sibTrans" cxnId="{9801320F-0ACB-4334-9CFA-C41A8C164913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F89D37DF-BA81-4B10-9B23-B2DBB645C489}">
      <dgm:prSet phldrT="[Текст]"/>
      <dgm:spPr/>
      <dgm:t>
        <a:bodyPr/>
        <a:lstStyle/>
        <a:p>
          <a:r>
            <a:rPr lang="ru-RU" dirty="0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 заседании </a:t>
          </a:r>
          <a:r>
            <a:rPr lang="ru-RU" dirty="0" err="1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КДНиЗП</a:t>
          </a:r>
          <a:r>
            <a:rPr lang="ru-RU" dirty="0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при наличии оснований </a:t>
          </a:r>
          <a:endParaRPr lang="ru-RU" dirty="0">
            <a:ln/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631665-944E-456A-8B75-238373A38DE1}" type="parTrans" cxnId="{99A4DCDA-C4A2-4C4C-A7AC-3F68800844E1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CA512476-49BA-4970-B414-D0C53BFA22ED}" type="sibTrans" cxnId="{99A4DCDA-C4A2-4C4C-A7AC-3F68800844E1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7F8D157C-EA5B-46CA-8AC1-B668FDC3B88F}" type="pres">
      <dgm:prSet presAssocID="{AC6E978D-089E-4213-8707-4EF9FA52C17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D032DBC-EED6-452C-A495-BD100E1A99CC}" type="pres">
      <dgm:prSet presAssocID="{55577610-919A-4391-BA7E-9DE3749AEA73}" presName="posSpace" presStyleCnt="0"/>
      <dgm:spPr/>
    </dgm:pt>
    <dgm:pt modelId="{AE6C376A-AA82-4159-8ADC-C0C402D8DC2C}" type="pres">
      <dgm:prSet presAssocID="{55577610-919A-4391-BA7E-9DE3749AEA73}" presName="vertFlow" presStyleCnt="0"/>
      <dgm:spPr/>
    </dgm:pt>
    <dgm:pt modelId="{4307968E-7AAE-47C8-AC56-3936A9E27CC6}" type="pres">
      <dgm:prSet presAssocID="{55577610-919A-4391-BA7E-9DE3749AEA73}" presName="topSpace" presStyleCnt="0"/>
      <dgm:spPr/>
    </dgm:pt>
    <dgm:pt modelId="{6AD2DE83-F4BB-4D1D-80F6-026673F08EE6}" type="pres">
      <dgm:prSet presAssocID="{55577610-919A-4391-BA7E-9DE3749AEA73}" presName="firstComp" presStyleCnt="0"/>
      <dgm:spPr/>
    </dgm:pt>
    <dgm:pt modelId="{12FE3C74-B2B9-4097-B76D-30CC548D675B}" type="pres">
      <dgm:prSet presAssocID="{55577610-919A-4391-BA7E-9DE3749AEA73}" presName="firstChild" presStyleLbl="bgAccFollowNode1" presStyleIdx="0" presStyleCnt="3"/>
      <dgm:spPr/>
      <dgm:t>
        <a:bodyPr/>
        <a:lstStyle/>
        <a:p>
          <a:endParaRPr lang="ru-RU"/>
        </a:p>
      </dgm:t>
    </dgm:pt>
    <dgm:pt modelId="{F31E3326-7F79-4311-8A1C-D8CED3335FFE}" type="pres">
      <dgm:prSet presAssocID="{55577610-919A-4391-BA7E-9DE3749AEA73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82490-0E32-4BAD-9FC9-4796B0552AD8}" type="pres">
      <dgm:prSet presAssocID="{55577610-919A-4391-BA7E-9DE3749AEA73}" presName="negSpace" presStyleCnt="0"/>
      <dgm:spPr/>
    </dgm:pt>
    <dgm:pt modelId="{EE11BC9C-64FB-48FE-BC67-42CC231EDC4B}" type="pres">
      <dgm:prSet presAssocID="{55577610-919A-4391-BA7E-9DE3749AEA73}" presName="circle" presStyleLbl="node1" presStyleIdx="0" presStyleCnt="2"/>
      <dgm:spPr/>
      <dgm:t>
        <a:bodyPr/>
        <a:lstStyle/>
        <a:p>
          <a:endParaRPr lang="ru-RU"/>
        </a:p>
      </dgm:t>
    </dgm:pt>
    <dgm:pt modelId="{2B6B576F-5BE7-4E13-AE2D-75FA22B7A836}" type="pres">
      <dgm:prSet presAssocID="{9D0F9BB0-D144-4616-8C3E-A2D5D74C0DE4}" presName="transSpace" presStyleCnt="0"/>
      <dgm:spPr/>
    </dgm:pt>
    <dgm:pt modelId="{99D7D2E9-BADE-4392-9393-C9E6FEAB75E2}" type="pres">
      <dgm:prSet presAssocID="{DD47D901-ED88-42DA-AC5A-9DF76FA68736}" presName="posSpace" presStyleCnt="0"/>
      <dgm:spPr/>
    </dgm:pt>
    <dgm:pt modelId="{75E06D22-65D7-4F4A-9F6C-773F222FD942}" type="pres">
      <dgm:prSet presAssocID="{DD47D901-ED88-42DA-AC5A-9DF76FA68736}" presName="vertFlow" presStyleCnt="0"/>
      <dgm:spPr/>
    </dgm:pt>
    <dgm:pt modelId="{3003DAFB-F5C9-4975-A680-38B405238294}" type="pres">
      <dgm:prSet presAssocID="{DD47D901-ED88-42DA-AC5A-9DF76FA68736}" presName="topSpace" presStyleCnt="0"/>
      <dgm:spPr/>
    </dgm:pt>
    <dgm:pt modelId="{BC90C67D-B018-4654-A263-058D514F9ACA}" type="pres">
      <dgm:prSet presAssocID="{DD47D901-ED88-42DA-AC5A-9DF76FA68736}" presName="firstComp" presStyleCnt="0"/>
      <dgm:spPr/>
    </dgm:pt>
    <dgm:pt modelId="{E6D6EB97-6053-4AFA-B2D8-4A2E278CB523}" type="pres">
      <dgm:prSet presAssocID="{DD47D901-ED88-42DA-AC5A-9DF76FA68736}" presName="firstChild" presStyleLbl="bgAccFollowNode1" presStyleIdx="1" presStyleCnt="3"/>
      <dgm:spPr/>
      <dgm:t>
        <a:bodyPr/>
        <a:lstStyle/>
        <a:p>
          <a:endParaRPr lang="ru-RU"/>
        </a:p>
      </dgm:t>
    </dgm:pt>
    <dgm:pt modelId="{95BD3671-59AB-40A1-A56A-4C608D6D1869}" type="pres">
      <dgm:prSet presAssocID="{DD47D901-ED88-42DA-AC5A-9DF76FA68736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B9501-31D0-471E-89A7-D2E15527E886}" type="pres">
      <dgm:prSet presAssocID="{F89D37DF-BA81-4B10-9B23-B2DBB645C489}" presName="comp" presStyleCnt="0"/>
      <dgm:spPr/>
    </dgm:pt>
    <dgm:pt modelId="{C50CCEED-C48E-48DE-9840-E44A00081C93}" type="pres">
      <dgm:prSet presAssocID="{F89D37DF-BA81-4B10-9B23-B2DBB645C489}" presName="child" presStyleLbl="bgAccFollowNode1" presStyleIdx="2" presStyleCnt="3"/>
      <dgm:spPr/>
      <dgm:t>
        <a:bodyPr/>
        <a:lstStyle/>
        <a:p>
          <a:endParaRPr lang="ru-RU"/>
        </a:p>
      </dgm:t>
    </dgm:pt>
    <dgm:pt modelId="{C26BD00C-AE7A-4AEB-9AAD-995ACF47167A}" type="pres">
      <dgm:prSet presAssocID="{F89D37DF-BA81-4B10-9B23-B2DBB645C489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37633-FC43-4A20-ADA7-EF6FF8A10044}" type="pres">
      <dgm:prSet presAssocID="{DD47D901-ED88-42DA-AC5A-9DF76FA68736}" presName="negSpace" presStyleCnt="0"/>
      <dgm:spPr/>
    </dgm:pt>
    <dgm:pt modelId="{154D297E-8A84-41DB-B8A9-39A13A945CDF}" type="pres">
      <dgm:prSet presAssocID="{DD47D901-ED88-42DA-AC5A-9DF76FA68736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C5DEA6A5-AF34-4C8A-BB80-6F14D095008C}" type="presOf" srcId="{222B41A0-4770-4F84-BA0E-857A41B87E63}" destId="{E6D6EB97-6053-4AFA-B2D8-4A2E278CB523}" srcOrd="0" destOrd="0" presId="urn:microsoft.com/office/officeart/2005/8/layout/hList9"/>
    <dgm:cxn modelId="{C1407823-BDDA-4FAE-8DE3-7D3D8660829C}" type="presOf" srcId="{DD47D901-ED88-42DA-AC5A-9DF76FA68736}" destId="{154D297E-8A84-41DB-B8A9-39A13A945CDF}" srcOrd="0" destOrd="0" presId="urn:microsoft.com/office/officeart/2005/8/layout/hList9"/>
    <dgm:cxn modelId="{407F1B1C-4176-4294-B99D-D954FCE14147}" srcId="{55577610-919A-4391-BA7E-9DE3749AEA73}" destId="{470ED720-4C65-4EFF-9BFA-DF74B163A548}" srcOrd="0" destOrd="0" parTransId="{DE118225-1C80-40A9-9605-96F34628A108}" sibTransId="{EF9B9239-6CDA-497C-A2D0-E229ACFC6B3E}"/>
    <dgm:cxn modelId="{7B4CD04E-CFFB-46D0-98E4-391C9A8FDE50}" type="presOf" srcId="{F89D37DF-BA81-4B10-9B23-B2DBB645C489}" destId="{C26BD00C-AE7A-4AEB-9AAD-995ACF47167A}" srcOrd="1" destOrd="0" presId="urn:microsoft.com/office/officeart/2005/8/layout/hList9"/>
    <dgm:cxn modelId="{3D6FA810-7DD7-4FF8-B279-CE851367DB6A}" type="presOf" srcId="{55577610-919A-4391-BA7E-9DE3749AEA73}" destId="{EE11BC9C-64FB-48FE-BC67-42CC231EDC4B}" srcOrd="0" destOrd="0" presId="urn:microsoft.com/office/officeart/2005/8/layout/hList9"/>
    <dgm:cxn modelId="{2A015C6D-BE3A-482C-B12D-6A3BA0836628}" type="presOf" srcId="{222B41A0-4770-4F84-BA0E-857A41B87E63}" destId="{95BD3671-59AB-40A1-A56A-4C608D6D1869}" srcOrd="1" destOrd="0" presId="urn:microsoft.com/office/officeart/2005/8/layout/hList9"/>
    <dgm:cxn modelId="{56E7D557-CF56-4F71-A1B7-A50D9C092BB7}" srcId="{AC6E978D-089E-4213-8707-4EF9FA52C175}" destId="{55577610-919A-4391-BA7E-9DE3749AEA73}" srcOrd="0" destOrd="0" parTransId="{7C68C31E-781D-427D-A69A-D289993027AD}" sibTransId="{9D0F9BB0-D144-4616-8C3E-A2D5D74C0DE4}"/>
    <dgm:cxn modelId="{99A4DCDA-C4A2-4C4C-A7AC-3F68800844E1}" srcId="{DD47D901-ED88-42DA-AC5A-9DF76FA68736}" destId="{F89D37DF-BA81-4B10-9B23-B2DBB645C489}" srcOrd="1" destOrd="0" parTransId="{2F631665-944E-456A-8B75-238373A38DE1}" sibTransId="{CA512476-49BA-4970-B414-D0C53BFA22ED}"/>
    <dgm:cxn modelId="{E4C3E418-0222-4302-A079-90ED1A3D48EE}" type="presOf" srcId="{AC6E978D-089E-4213-8707-4EF9FA52C175}" destId="{7F8D157C-EA5B-46CA-8AC1-B668FDC3B88F}" srcOrd="0" destOrd="0" presId="urn:microsoft.com/office/officeart/2005/8/layout/hList9"/>
    <dgm:cxn modelId="{52529C71-331F-4FC7-92A5-224AD3BB1D22}" type="presOf" srcId="{470ED720-4C65-4EFF-9BFA-DF74B163A548}" destId="{12FE3C74-B2B9-4097-B76D-30CC548D675B}" srcOrd="0" destOrd="0" presId="urn:microsoft.com/office/officeart/2005/8/layout/hList9"/>
    <dgm:cxn modelId="{ED24283A-0952-464B-9093-56AD745ED261}" srcId="{AC6E978D-089E-4213-8707-4EF9FA52C175}" destId="{DD47D901-ED88-42DA-AC5A-9DF76FA68736}" srcOrd="1" destOrd="0" parTransId="{2AD2C7C7-B8E5-40A4-BB3D-C4F96C61D14F}" sibTransId="{AA772CF7-9720-4CD9-AC1B-4B5C39EBEC01}"/>
    <dgm:cxn modelId="{9801320F-0ACB-4334-9CFA-C41A8C164913}" srcId="{DD47D901-ED88-42DA-AC5A-9DF76FA68736}" destId="{222B41A0-4770-4F84-BA0E-857A41B87E63}" srcOrd="0" destOrd="0" parTransId="{BB3F7B1C-F0D3-4B67-A681-4314723AE1A0}" sibTransId="{329EC464-E29D-448E-BCA2-AF8C362CB390}"/>
    <dgm:cxn modelId="{98583F81-4986-4BA2-9618-8DA468C8F869}" type="presOf" srcId="{F89D37DF-BA81-4B10-9B23-B2DBB645C489}" destId="{C50CCEED-C48E-48DE-9840-E44A00081C93}" srcOrd="0" destOrd="0" presId="urn:microsoft.com/office/officeart/2005/8/layout/hList9"/>
    <dgm:cxn modelId="{986474E6-78D4-4BBF-96D5-1CA020F215C1}" type="presOf" srcId="{470ED720-4C65-4EFF-9BFA-DF74B163A548}" destId="{F31E3326-7F79-4311-8A1C-D8CED3335FFE}" srcOrd="1" destOrd="0" presId="urn:microsoft.com/office/officeart/2005/8/layout/hList9"/>
    <dgm:cxn modelId="{11AF1E41-5AAB-4D43-A5B3-CF6F6DF93711}" type="presParOf" srcId="{7F8D157C-EA5B-46CA-8AC1-B668FDC3B88F}" destId="{8D032DBC-EED6-452C-A495-BD100E1A99CC}" srcOrd="0" destOrd="0" presId="urn:microsoft.com/office/officeart/2005/8/layout/hList9"/>
    <dgm:cxn modelId="{DCE2463A-B9DD-464A-A80C-7B28E5F8D840}" type="presParOf" srcId="{7F8D157C-EA5B-46CA-8AC1-B668FDC3B88F}" destId="{AE6C376A-AA82-4159-8ADC-C0C402D8DC2C}" srcOrd="1" destOrd="0" presId="urn:microsoft.com/office/officeart/2005/8/layout/hList9"/>
    <dgm:cxn modelId="{AD455CB6-A64B-495D-ACE4-36ECA47E8EAD}" type="presParOf" srcId="{AE6C376A-AA82-4159-8ADC-C0C402D8DC2C}" destId="{4307968E-7AAE-47C8-AC56-3936A9E27CC6}" srcOrd="0" destOrd="0" presId="urn:microsoft.com/office/officeart/2005/8/layout/hList9"/>
    <dgm:cxn modelId="{4FB5EA66-31E3-43E3-8290-694F74A17867}" type="presParOf" srcId="{AE6C376A-AA82-4159-8ADC-C0C402D8DC2C}" destId="{6AD2DE83-F4BB-4D1D-80F6-026673F08EE6}" srcOrd="1" destOrd="0" presId="urn:microsoft.com/office/officeart/2005/8/layout/hList9"/>
    <dgm:cxn modelId="{407D997E-A18F-443D-B5ED-B825B5041560}" type="presParOf" srcId="{6AD2DE83-F4BB-4D1D-80F6-026673F08EE6}" destId="{12FE3C74-B2B9-4097-B76D-30CC548D675B}" srcOrd="0" destOrd="0" presId="urn:microsoft.com/office/officeart/2005/8/layout/hList9"/>
    <dgm:cxn modelId="{583A39AD-03F7-4B60-A5FC-8E2FEB87A45E}" type="presParOf" srcId="{6AD2DE83-F4BB-4D1D-80F6-026673F08EE6}" destId="{F31E3326-7F79-4311-8A1C-D8CED3335FFE}" srcOrd="1" destOrd="0" presId="urn:microsoft.com/office/officeart/2005/8/layout/hList9"/>
    <dgm:cxn modelId="{8558C6F5-89E0-4D5A-AEE0-89BAB00F1313}" type="presParOf" srcId="{7F8D157C-EA5B-46CA-8AC1-B668FDC3B88F}" destId="{B3582490-0E32-4BAD-9FC9-4796B0552AD8}" srcOrd="2" destOrd="0" presId="urn:microsoft.com/office/officeart/2005/8/layout/hList9"/>
    <dgm:cxn modelId="{0C4E5C60-A4DB-4363-ACEC-2C7BA655F993}" type="presParOf" srcId="{7F8D157C-EA5B-46CA-8AC1-B668FDC3B88F}" destId="{EE11BC9C-64FB-48FE-BC67-42CC231EDC4B}" srcOrd="3" destOrd="0" presId="urn:microsoft.com/office/officeart/2005/8/layout/hList9"/>
    <dgm:cxn modelId="{B77D88D2-1D00-491F-B475-2AA0C73F96F7}" type="presParOf" srcId="{7F8D157C-EA5B-46CA-8AC1-B668FDC3B88F}" destId="{2B6B576F-5BE7-4E13-AE2D-75FA22B7A836}" srcOrd="4" destOrd="0" presId="urn:microsoft.com/office/officeart/2005/8/layout/hList9"/>
    <dgm:cxn modelId="{0D168FA6-C121-4577-B954-BD54B0D26E83}" type="presParOf" srcId="{7F8D157C-EA5B-46CA-8AC1-B668FDC3B88F}" destId="{99D7D2E9-BADE-4392-9393-C9E6FEAB75E2}" srcOrd="5" destOrd="0" presId="urn:microsoft.com/office/officeart/2005/8/layout/hList9"/>
    <dgm:cxn modelId="{5F04870D-DC32-4A00-98E2-D6F6486C85CC}" type="presParOf" srcId="{7F8D157C-EA5B-46CA-8AC1-B668FDC3B88F}" destId="{75E06D22-65D7-4F4A-9F6C-773F222FD942}" srcOrd="6" destOrd="0" presId="urn:microsoft.com/office/officeart/2005/8/layout/hList9"/>
    <dgm:cxn modelId="{47A08760-DCED-4082-8394-8C9E29E7F111}" type="presParOf" srcId="{75E06D22-65D7-4F4A-9F6C-773F222FD942}" destId="{3003DAFB-F5C9-4975-A680-38B405238294}" srcOrd="0" destOrd="0" presId="urn:microsoft.com/office/officeart/2005/8/layout/hList9"/>
    <dgm:cxn modelId="{9652F920-9D89-42ED-928A-BA6A853B9F7D}" type="presParOf" srcId="{75E06D22-65D7-4F4A-9F6C-773F222FD942}" destId="{BC90C67D-B018-4654-A263-058D514F9ACA}" srcOrd="1" destOrd="0" presId="urn:microsoft.com/office/officeart/2005/8/layout/hList9"/>
    <dgm:cxn modelId="{E79EE0D9-1EC4-4E29-99C6-6CD71993A854}" type="presParOf" srcId="{BC90C67D-B018-4654-A263-058D514F9ACA}" destId="{E6D6EB97-6053-4AFA-B2D8-4A2E278CB523}" srcOrd="0" destOrd="0" presId="urn:microsoft.com/office/officeart/2005/8/layout/hList9"/>
    <dgm:cxn modelId="{C1449B95-4612-4E09-BCB1-2FBFDFD3658E}" type="presParOf" srcId="{BC90C67D-B018-4654-A263-058D514F9ACA}" destId="{95BD3671-59AB-40A1-A56A-4C608D6D1869}" srcOrd="1" destOrd="0" presId="urn:microsoft.com/office/officeart/2005/8/layout/hList9"/>
    <dgm:cxn modelId="{ECBDC6ED-6051-434C-B1FE-4DB99E0855E6}" type="presParOf" srcId="{75E06D22-65D7-4F4A-9F6C-773F222FD942}" destId="{2DBB9501-31D0-471E-89A7-D2E15527E886}" srcOrd="2" destOrd="0" presId="urn:microsoft.com/office/officeart/2005/8/layout/hList9"/>
    <dgm:cxn modelId="{E5CEA24F-1F6C-4FF4-ADBC-1F8FB2FB446D}" type="presParOf" srcId="{2DBB9501-31D0-471E-89A7-D2E15527E886}" destId="{C50CCEED-C48E-48DE-9840-E44A00081C93}" srcOrd="0" destOrd="0" presId="urn:microsoft.com/office/officeart/2005/8/layout/hList9"/>
    <dgm:cxn modelId="{7E78869B-9B54-41CF-B588-3AC2246E155E}" type="presParOf" srcId="{2DBB9501-31D0-471E-89A7-D2E15527E886}" destId="{C26BD00C-AE7A-4AEB-9AAD-995ACF47167A}" srcOrd="1" destOrd="0" presId="urn:microsoft.com/office/officeart/2005/8/layout/hList9"/>
    <dgm:cxn modelId="{B3331646-3718-4BE6-A2AA-0BF84556DF4A}" type="presParOf" srcId="{7F8D157C-EA5B-46CA-8AC1-B668FDC3B88F}" destId="{0F337633-FC43-4A20-ADA7-EF6FF8A10044}" srcOrd="7" destOrd="0" presId="urn:microsoft.com/office/officeart/2005/8/layout/hList9"/>
    <dgm:cxn modelId="{056BF158-05FD-4DC8-8733-B6B19A958CD2}" type="presParOf" srcId="{7F8D157C-EA5B-46CA-8AC1-B668FDC3B88F}" destId="{154D297E-8A84-41DB-B8A9-39A13A945CD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5D1EEA-2D74-4662-9252-F104B15DF969}" type="doc">
      <dgm:prSet loTypeId="urn:microsoft.com/office/officeart/2005/8/layout/gear1" loCatId="process" qsTypeId="urn:microsoft.com/office/officeart/2005/8/quickstyle/3d1" qsCatId="3D" csTypeId="urn:microsoft.com/office/officeart/2005/8/colors/colorful1" csCatId="colorful" phldr="1"/>
      <dgm:spPr/>
    </dgm:pt>
    <dgm:pt modelId="{43B8C70E-556C-483A-878B-14F38C9B0EE6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Решение дают сами сотрудники, увеличивается вовлеченность</a:t>
          </a:r>
          <a:endParaRPr lang="ru-RU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DBB74C-85D0-4F89-9A37-473ACE70992A}" type="parTrans" cxnId="{EDE4E24B-9C10-4802-A587-64ED94AAB4D8}">
      <dgm:prSet/>
      <dgm:spPr/>
      <dgm:t>
        <a:bodyPr/>
        <a:lstStyle/>
        <a:p>
          <a:endParaRPr lang="ru-RU"/>
        </a:p>
      </dgm:t>
    </dgm:pt>
    <dgm:pt modelId="{1ED19180-7E47-49D8-8318-EF091B26A559}" type="sibTrans" cxnId="{EDE4E24B-9C10-4802-A587-64ED94AAB4D8}">
      <dgm:prSet/>
      <dgm:spPr/>
      <dgm:t>
        <a:bodyPr/>
        <a:lstStyle/>
        <a:p>
          <a:endParaRPr lang="ru-RU"/>
        </a:p>
      </dgm:t>
    </dgm:pt>
    <dgm:pt modelId="{93AF74C8-2B6B-4A45-9093-7FDAF9A791B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Формируется команда</a:t>
          </a:r>
          <a:endParaRPr lang="ru-RU" sz="16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24807F-5440-4952-B7AB-3CDED96DEA23}" type="parTrans" cxnId="{403D472A-DAD9-46AC-A140-89EFC3F67D31}">
      <dgm:prSet/>
      <dgm:spPr/>
      <dgm:t>
        <a:bodyPr/>
        <a:lstStyle/>
        <a:p>
          <a:endParaRPr lang="ru-RU"/>
        </a:p>
      </dgm:t>
    </dgm:pt>
    <dgm:pt modelId="{CE8209AA-6D45-4F20-BBAE-5D9C1C8FFF63}" type="sibTrans" cxnId="{403D472A-DAD9-46AC-A140-89EFC3F67D31}">
      <dgm:prSet/>
      <dgm:spPr/>
      <dgm:t>
        <a:bodyPr/>
        <a:lstStyle/>
        <a:p>
          <a:endParaRPr lang="ru-RU"/>
        </a:p>
      </dgm:t>
    </dgm:pt>
    <dgm:pt modelId="{89C1B2D7-14F7-4D5C-9185-489468EF3AB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Понимание сути проблемы или ситуации</a:t>
          </a:r>
          <a:endParaRPr lang="ru-RU" sz="16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A8FEBF-B074-4876-8828-A327F9F66F9C}" type="parTrans" cxnId="{208E090C-8B82-4ADC-8207-0B1F6FF0CD79}">
      <dgm:prSet/>
      <dgm:spPr/>
      <dgm:t>
        <a:bodyPr/>
        <a:lstStyle/>
        <a:p>
          <a:endParaRPr lang="ru-RU"/>
        </a:p>
      </dgm:t>
    </dgm:pt>
    <dgm:pt modelId="{8D9A94EB-361F-4BD6-B9A5-78B4A45F7628}" type="sibTrans" cxnId="{208E090C-8B82-4ADC-8207-0B1F6FF0CD79}">
      <dgm:prSet/>
      <dgm:spPr/>
      <dgm:t>
        <a:bodyPr/>
        <a:lstStyle/>
        <a:p>
          <a:endParaRPr lang="ru-RU"/>
        </a:p>
      </dgm:t>
    </dgm:pt>
    <dgm:pt modelId="{24CF171F-0C47-4618-A5F6-A4AFF62A6B54}" type="pres">
      <dgm:prSet presAssocID="{525D1EEA-2D74-4662-9252-F104B15DF96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C9B6A5A-658C-4116-AAA7-159DAC954B0F}" type="pres">
      <dgm:prSet presAssocID="{43B8C70E-556C-483A-878B-14F38C9B0EE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252CF-5F2C-481B-A8F1-87461DD1C72D}" type="pres">
      <dgm:prSet presAssocID="{43B8C70E-556C-483A-878B-14F38C9B0EE6}" presName="gear1srcNode" presStyleLbl="node1" presStyleIdx="0" presStyleCnt="3"/>
      <dgm:spPr/>
      <dgm:t>
        <a:bodyPr/>
        <a:lstStyle/>
        <a:p>
          <a:endParaRPr lang="ru-RU"/>
        </a:p>
      </dgm:t>
    </dgm:pt>
    <dgm:pt modelId="{284B61BE-3465-40E8-B0AE-F51258C636E4}" type="pres">
      <dgm:prSet presAssocID="{43B8C70E-556C-483A-878B-14F38C9B0EE6}" presName="gear1dstNode" presStyleLbl="node1" presStyleIdx="0" presStyleCnt="3"/>
      <dgm:spPr/>
      <dgm:t>
        <a:bodyPr/>
        <a:lstStyle/>
        <a:p>
          <a:endParaRPr lang="ru-RU"/>
        </a:p>
      </dgm:t>
    </dgm:pt>
    <dgm:pt modelId="{89CEC554-0EEF-491D-8AB3-1635938000CD}" type="pres">
      <dgm:prSet presAssocID="{93AF74C8-2B6B-4A45-9093-7FDAF9A791B3}" presName="gear2" presStyleLbl="node1" presStyleIdx="1" presStyleCnt="3" custScaleX="1187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AA9F7-AE21-4CA9-8CF2-6A3D17858896}" type="pres">
      <dgm:prSet presAssocID="{93AF74C8-2B6B-4A45-9093-7FDAF9A791B3}" presName="gear2srcNode" presStyleLbl="node1" presStyleIdx="1" presStyleCnt="3"/>
      <dgm:spPr/>
      <dgm:t>
        <a:bodyPr/>
        <a:lstStyle/>
        <a:p>
          <a:endParaRPr lang="ru-RU"/>
        </a:p>
      </dgm:t>
    </dgm:pt>
    <dgm:pt modelId="{8A72AF05-ED9F-4A82-8844-F82B40BFBC4C}" type="pres">
      <dgm:prSet presAssocID="{93AF74C8-2B6B-4A45-9093-7FDAF9A791B3}" presName="gear2dstNode" presStyleLbl="node1" presStyleIdx="1" presStyleCnt="3"/>
      <dgm:spPr/>
      <dgm:t>
        <a:bodyPr/>
        <a:lstStyle/>
        <a:p>
          <a:endParaRPr lang="ru-RU"/>
        </a:p>
      </dgm:t>
    </dgm:pt>
    <dgm:pt modelId="{AC14FFD0-29CE-4EA1-A066-B00111427A69}" type="pres">
      <dgm:prSet presAssocID="{89C1B2D7-14F7-4D5C-9185-489468EF3ABE}" presName="gear3" presStyleLbl="node1" presStyleIdx="2" presStyleCnt="3" custScaleX="106024"/>
      <dgm:spPr/>
      <dgm:t>
        <a:bodyPr/>
        <a:lstStyle/>
        <a:p>
          <a:endParaRPr lang="ru-RU"/>
        </a:p>
      </dgm:t>
    </dgm:pt>
    <dgm:pt modelId="{D24CB6E2-E8B0-4B45-8263-97E2C75C91D7}" type="pres">
      <dgm:prSet presAssocID="{89C1B2D7-14F7-4D5C-9185-489468EF3AB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876AF-B12B-46BB-912B-E6184FA72786}" type="pres">
      <dgm:prSet presAssocID="{89C1B2D7-14F7-4D5C-9185-489468EF3ABE}" presName="gear3srcNode" presStyleLbl="node1" presStyleIdx="2" presStyleCnt="3"/>
      <dgm:spPr/>
      <dgm:t>
        <a:bodyPr/>
        <a:lstStyle/>
        <a:p>
          <a:endParaRPr lang="ru-RU"/>
        </a:p>
      </dgm:t>
    </dgm:pt>
    <dgm:pt modelId="{3E483703-318E-41EC-A555-A9A0B0DF9E87}" type="pres">
      <dgm:prSet presAssocID="{89C1B2D7-14F7-4D5C-9185-489468EF3ABE}" presName="gear3dstNode" presStyleLbl="node1" presStyleIdx="2" presStyleCnt="3"/>
      <dgm:spPr/>
      <dgm:t>
        <a:bodyPr/>
        <a:lstStyle/>
        <a:p>
          <a:endParaRPr lang="ru-RU"/>
        </a:p>
      </dgm:t>
    </dgm:pt>
    <dgm:pt modelId="{B9C45A22-D283-40BF-BFB9-84197FBD3CC4}" type="pres">
      <dgm:prSet presAssocID="{1ED19180-7E47-49D8-8318-EF091B26A559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5CF674DC-EC1B-4D65-B132-F9BA6C4E2151}" type="pres">
      <dgm:prSet presAssocID="{CE8209AA-6D45-4F20-BBAE-5D9C1C8FFF63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33FC2E57-3D86-43D6-9118-EF06F65E85F2}" type="pres">
      <dgm:prSet presAssocID="{8D9A94EB-361F-4BD6-B9A5-78B4A45F7628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E83BD54-682E-4B26-B425-3B70D474D89F}" type="presOf" srcId="{93AF74C8-2B6B-4A45-9093-7FDAF9A791B3}" destId="{8A72AF05-ED9F-4A82-8844-F82B40BFBC4C}" srcOrd="2" destOrd="0" presId="urn:microsoft.com/office/officeart/2005/8/layout/gear1"/>
    <dgm:cxn modelId="{087603A1-C540-4A67-AF6A-53BE2741435A}" type="presOf" srcId="{89C1B2D7-14F7-4D5C-9185-489468EF3ABE}" destId="{AC14FFD0-29CE-4EA1-A066-B00111427A69}" srcOrd="0" destOrd="0" presId="urn:microsoft.com/office/officeart/2005/8/layout/gear1"/>
    <dgm:cxn modelId="{208E090C-8B82-4ADC-8207-0B1F6FF0CD79}" srcId="{525D1EEA-2D74-4662-9252-F104B15DF969}" destId="{89C1B2D7-14F7-4D5C-9185-489468EF3ABE}" srcOrd="2" destOrd="0" parTransId="{96A8FEBF-B074-4876-8828-A327F9F66F9C}" sibTransId="{8D9A94EB-361F-4BD6-B9A5-78B4A45F7628}"/>
    <dgm:cxn modelId="{074AAC9D-7AD8-43D1-B515-E2C58C1AB145}" type="presOf" srcId="{89C1B2D7-14F7-4D5C-9185-489468EF3ABE}" destId="{3E483703-318E-41EC-A555-A9A0B0DF9E87}" srcOrd="3" destOrd="0" presId="urn:microsoft.com/office/officeart/2005/8/layout/gear1"/>
    <dgm:cxn modelId="{EDE4E24B-9C10-4802-A587-64ED94AAB4D8}" srcId="{525D1EEA-2D74-4662-9252-F104B15DF969}" destId="{43B8C70E-556C-483A-878B-14F38C9B0EE6}" srcOrd="0" destOrd="0" parTransId="{C9DBB74C-85D0-4F89-9A37-473ACE70992A}" sibTransId="{1ED19180-7E47-49D8-8318-EF091B26A559}"/>
    <dgm:cxn modelId="{44C14766-180A-4D87-897E-617B76784BBD}" type="presOf" srcId="{93AF74C8-2B6B-4A45-9093-7FDAF9A791B3}" destId="{89CEC554-0EEF-491D-8AB3-1635938000CD}" srcOrd="0" destOrd="0" presId="urn:microsoft.com/office/officeart/2005/8/layout/gear1"/>
    <dgm:cxn modelId="{EA1F5501-C85D-4F04-A9F6-445BFA231749}" type="presOf" srcId="{43B8C70E-556C-483A-878B-14F38C9B0EE6}" destId="{8C9B6A5A-658C-4116-AAA7-159DAC954B0F}" srcOrd="0" destOrd="0" presId="urn:microsoft.com/office/officeart/2005/8/layout/gear1"/>
    <dgm:cxn modelId="{4AFAAA50-AF5E-4963-8941-593D40331B4D}" type="presOf" srcId="{93AF74C8-2B6B-4A45-9093-7FDAF9A791B3}" destId="{F1EAA9F7-AE21-4CA9-8CF2-6A3D17858896}" srcOrd="1" destOrd="0" presId="urn:microsoft.com/office/officeart/2005/8/layout/gear1"/>
    <dgm:cxn modelId="{403D472A-DAD9-46AC-A140-89EFC3F67D31}" srcId="{525D1EEA-2D74-4662-9252-F104B15DF969}" destId="{93AF74C8-2B6B-4A45-9093-7FDAF9A791B3}" srcOrd="1" destOrd="0" parTransId="{F324807F-5440-4952-B7AB-3CDED96DEA23}" sibTransId="{CE8209AA-6D45-4F20-BBAE-5D9C1C8FFF63}"/>
    <dgm:cxn modelId="{339FAD90-8AD6-494D-805E-41F965527CEE}" type="presOf" srcId="{1ED19180-7E47-49D8-8318-EF091B26A559}" destId="{B9C45A22-D283-40BF-BFB9-84197FBD3CC4}" srcOrd="0" destOrd="0" presId="urn:microsoft.com/office/officeart/2005/8/layout/gear1"/>
    <dgm:cxn modelId="{8EBFF1C3-2AAD-4698-A4CD-D17C5D5770BD}" type="presOf" srcId="{CE8209AA-6D45-4F20-BBAE-5D9C1C8FFF63}" destId="{5CF674DC-EC1B-4D65-B132-F9BA6C4E2151}" srcOrd="0" destOrd="0" presId="urn:microsoft.com/office/officeart/2005/8/layout/gear1"/>
    <dgm:cxn modelId="{9D030CE3-69DF-4B9D-B16A-82A8723AEA29}" type="presOf" srcId="{8D9A94EB-361F-4BD6-B9A5-78B4A45F7628}" destId="{33FC2E57-3D86-43D6-9118-EF06F65E85F2}" srcOrd="0" destOrd="0" presId="urn:microsoft.com/office/officeart/2005/8/layout/gear1"/>
    <dgm:cxn modelId="{82D81A87-8E8A-4B5A-8D88-1FA888EE881E}" type="presOf" srcId="{43B8C70E-556C-483A-878B-14F38C9B0EE6}" destId="{284B61BE-3465-40E8-B0AE-F51258C636E4}" srcOrd="2" destOrd="0" presId="urn:microsoft.com/office/officeart/2005/8/layout/gear1"/>
    <dgm:cxn modelId="{7184A7E6-509C-46D9-B80D-6A01FD71C20F}" type="presOf" srcId="{43B8C70E-556C-483A-878B-14F38C9B0EE6}" destId="{835252CF-5F2C-481B-A8F1-87461DD1C72D}" srcOrd="1" destOrd="0" presId="urn:microsoft.com/office/officeart/2005/8/layout/gear1"/>
    <dgm:cxn modelId="{1DA281B6-95F1-4210-91BB-1DA98588EF88}" type="presOf" srcId="{89C1B2D7-14F7-4D5C-9185-489468EF3ABE}" destId="{11E876AF-B12B-46BB-912B-E6184FA72786}" srcOrd="2" destOrd="0" presId="urn:microsoft.com/office/officeart/2005/8/layout/gear1"/>
    <dgm:cxn modelId="{44F7B933-FF53-41CF-B8BA-AAFF27AEE094}" type="presOf" srcId="{525D1EEA-2D74-4662-9252-F104B15DF969}" destId="{24CF171F-0C47-4618-A5F6-A4AFF62A6B54}" srcOrd="0" destOrd="0" presId="urn:microsoft.com/office/officeart/2005/8/layout/gear1"/>
    <dgm:cxn modelId="{DC206213-5AAC-4E13-B5F5-74B2E8135EBC}" type="presOf" srcId="{89C1B2D7-14F7-4D5C-9185-489468EF3ABE}" destId="{D24CB6E2-E8B0-4B45-8263-97E2C75C91D7}" srcOrd="1" destOrd="0" presId="urn:microsoft.com/office/officeart/2005/8/layout/gear1"/>
    <dgm:cxn modelId="{75F94CCF-EF96-480F-9034-47042A765C99}" type="presParOf" srcId="{24CF171F-0C47-4618-A5F6-A4AFF62A6B54}" destId="{8C9B6A5A-658C-4116-AAA7-159DAC954B0F}" srcOrd="0" destOrd="0" presId="urn:microsoft.com/office/officeart/2005/8/layout/gear1"/>
    <dgm:cxn modelId="{316419B7-B3F5-4CE3-957A-8C600ADD03E7}" type="presParOf" srcId="{24CF171F-0C47-4618-A5F6-A4AFF62A6B54}" destId="{835252CF-5F2C-481B-A8F1-87461DD1C72D}" srcOrd="1" destOrd="0" presId="urn:microsoft.com/office/officeart/2005/8/layout/gear1"/>
    <dgm:cxn modelId="{DF0B3A9F-5AE4-49B0-ABA6-A0C401BADAFF}" type="presParOf" srcId="{24CF171F-0C47-4618-A5F6-A4AFF62A6B54}" destId="{284B61BE-3465-40E8-B0AE-F51258C636E4}" srcOrd="2" destOrd="0" presId="urn:microsoft.com/office/officeart/2005/8/layout/gear1"/>
    <dgm:cxn modelId="{7EFB811D-00A9-4D20-9254-B623B1AF31E7}" type="presParOf" srcId="{24CF171F-0C47-4618-A5F6-A4AFF62A6B54}" destId="{89CEC554-0EEF-491D-8AB3-1635938000CD}" srcOrd="3" destOrd="0" presId="urn:microsoft.com/office/officeart/2005/8/layout/gear1"/>
    <dgm:cxn modelId="{FBFFB8E7-93EE-455D-BDBD-73FC23530950}" type="presParOf" srcId="{24CF171F-0C47-4618-A5F6-A4AFF62A6B54}" destId="{F1EAA9F7-AE21-4CA9-8CF2-6A3D17858896}" srcOrd="4" destOrd="0" presId="urn:microsoft.com/office/officeart/2005/8/layout/gear1"/>
    <dgm:cxn modelId="{82EAFA56-0412-4E36-876A-8B533487FBA8}" type="presParOf" srcId="{24CF171F-0C47-4618-A5F6-A4AFF62A6B54}" destId="{8A72AF05-ED9F-4A82-8844-F82B40BFBC4C}" srcOrd="5" destOrd="0" presId="urn:microsoft.com/office/officeart/2005/8/layout/gear1"/>
    <dgm:cxn modelId="{DAE0C1E3-9F1C-46C9-8941-7DA949AC86F5}" type="presParOf" srcId="{24CF171F-0C47-4618-A5F6-A4AFF62A6B54}" destId="{AC14FFD0-29CE-4EA1-A066-B00111427A69}" srcOrd="6" destOrd="0" presId="urn:microsoft.com/office/officeart/2005/8/layout/gear1"/>
    <dgm:cxn modelId="{243353ED-FA01-4C24-8F91-CB65D1D577D1}" type="presParOf" srcId="{24CF171F-0C47-4618-A5F6-A4AFF62A6B54}" destId="{D24CB6E2-E8B0-4B45-8263-97E2C75C91D7}" srcOrd="7" destOrd="0" presId="urn:microsoft.com/office/officeart/2005/8/layout/gear1"/>
    <dgm:cxn modelId="{664DBB58-B905-48A6-A06F-09A09A38AF63}" type="presParOf" srcId="{24CF171F-0C47-4618-A5F6-A4AFF62A6B54}" destId="{11E876AF-B12B-46BB-912B-E6184FA72786}" srcOrd="8" destOrd="0" presId="urn:microsoft.com/office/officeart/2005/8/layout/gear1"/>
    <dgm:cxn modelId="{10C90F90-1F34-49E5-AF55-D93D2AA60C05}" type="presParOf" srcId="{24CF171F-0C47-4618-A5F6-A4AFF62A6B54}" destId="{3E483703-318E-41EC-A555-A9A0B0DF9E87}" srcOrd="9" destOrd="0" presId="urn:microsoft.com/office/officeart/2005/8/layout/gear1"/>
    <dgm:cxn modelId="{E6027FF8-7681-495F-BAE3-F231572B8E0D}" type="presParOf" srcId="{24CF171F-0C47-4618-A5F6-A4AFF62A6B54}" destId="{B9C45A22-D283-40BF-BFB9-84197FBD3CC4}" srcOrd="10" destOrd="0" presId="urn:microsoft.com/office/officeart/2005/8/layout/gear1"/>
    <dgm:cxn modelId="{CA15C25B-7466-4037-AE87-F72E53382F8B}" type="presParOf" srcId="{24CF171F-0C47-4618-A5F6-A4AFF62A6B54}" destId="{5CF674DC-EC1B-4D65-B132-F9BA6C4E2151}" srcOrd="11" destOrd="0" presId="urn:microsoft.com/office/officeart/2005/8/layout/gear1"/>
    <dgm:cxn modelId="{DA976785-F210-44A1-9A16-17F2C2FC8199}" type="presParOf" srcId="{24CF171F-0C47-4618-A5F6-A4AFF62A6B54}" destId="{33FC2E57-3D86-43D6-9118-EF06F65E85F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FDA5A6-77A1-4E91-930D-B62D5344845A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3E286B-DA8C-441E-8C98-115F94FDC177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Неэффективное взаимодействие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DA1DBE-EEE1-45C7-8DAD-BFB2E4098AF8}" type="parTrans" cxnId="{4F061F2C-B287-4BF6-A9CD-E0F13D9813A6}">
      <dgm:prSet/>
      <dgm:spPr/>
      <dgm:t>
        <a:bodyPr/>
        <a:lstStyle/>
        <a:p>
          <a:endParaRPr lang="ru-RU"/>
        </a:p>
      </dgm:t>
    </dgm:pt>
    <dgm:pt modelId="{2F889AE6-7BE1-482C-9830-D54BE4C67F85}" type="sibTrans" cxnId="{4F061F2C-B287-4BF6-A9CD-E0F13D9813A6}">
      <dgm:prSet/>
      <dgm:spPr/>
      <dgm:t>
        <a:bodyPr/>
        <a:lstStyle/>
        <a:p>
          <a:endParaRPr lang="ru-RU"/>
        </a:p>
      </dgm:t>
    </dgm:pt>
    <dgm:pt modelId="{2E53A36F-9975-4A31-B330-4278BA480138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Несовершенство НПА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AAD5B0-CBE0-49FF-B7D5-2AB84ADBDAFB}" type="parTrans" cxnId="{95DC5B68-FE0B-4B38-9484-F06B2AEF3D05}">
      <dgm:prSet/>
      <dgm:spPr/>
      <dgm:t>
        <a:bodyPr/>
        <a:lstStyle/>
        <a:p>
          <a:endParaRPr lang="ru-RU"/>
        </a:p>
      </dgm:t>
    </dgm:pt>
    <dgm:pt modelId="{7D657013-4A84-4E10-BC98-835A0D770551}" type="sibTrans" cxnId="{95DC5B68-FE0B-4B38-9484-F06B2AEF3D05}">
      <dgm:prSet/>
      <dgm:spPr/>
      <dgm:t>
        <a:bodyPr/>
        <a:lstStyle/>
        <a:p>
          <a:endParaRPr lang="ru-RU"/>
        </a:p>
      </dgm:t>
    </dgm:pt>
    <dgm:pt modelId="{F34EB324-EA0B-48DE-BE1B-7860C82DB721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Загруженность специалистов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F404FA-3EB6-4E4A-87E7-1D2D550884C0}" type="parTrans" cxnId="{57273183-9D90-4058-B3AA-4E772B6B6729}">
      <dgm:prSet/>
      <dgm:spPr/>
      <dgm:t>
        <a:bodyPr/>
        <a:lstStyle/>
        <a:p>
          <a:endParaRPr lang="ru-RU"/>
        </a:p>
      </dgm:t>
    </dgm:pt>
    <dgm:pt modelId="{EFCE7568-BC9B-4C0C-9701-E4C2BA043AF3}" type="sibTrans" cxnId="{57273183-9D90-4058-B3AA-4E772B6B6729}">
      <dgm:prSet/>
      <dgm:spPr/>
      <dgm:t>
        <a:bodyPr/>
        <a:lstStyle/>
        <a:p>
          <a:endParaRPr lang="ru-RU"/>
        </a:p>
      </dgm:t>
    </dgm:pt>
    <dgm:pt modelId="{F983128D-78E5-4C48-BCCA-56321869A55B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формализм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8438A-1B1E-4246-B730-D24321DE7E42}" type="parTrans" cxnId="{51488882-5523-4B50-A5D2-42121008B97C}">
      <dgm:prSet/>
      <dgm:spPr/>
      <dgm:t>
        <a:bodyPr/>
        <a:lstStyle/>
        <a:p>
          <a:endParaRPr lang="ru-RU"/>
        </a:p>
      </dgm:t>
    </dgm:pt>
    <dgm:pt modelId="{D59B8575-D722-4386-BA82-E3A26EA46EAE}" type="sibTrans" cxnId="{51488882-5523-4B50-A5D2-42121008B97C}">
      <dgm:prSet/>
      <dgm:spPr/>
      <dgm:t>
        <a:bodyPr/>
        <a:lstStyle/>
        <a:p>
          <a:endParaRPr lang="ru-RU"/>
        </a:p>
      </dgm:t>
    </dgm:pt>
    <dgm:pt modelId="{3B9D3F09-30AC-4F42-AD2A-20BE719F9924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Незнание ресурсов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0C2504-4A54-4E7A-A6A6-D87569F8ED17}" type="parTrans" cxnId="{80683D9C-BF0F-4EE2-ADC1-1A5D86FDD680}">
      <dgm:prSet/>
      <dgm:spPr/>
      <dgm:t>
        <a:bodyPr/>
        <a:lstStyle/>
        <a:p>
          <a:endParaRPr lang="ru-RU"/>
        </a:p>
      </dgm:t>
    </dgm:pt>
    <dgm:pt modelId="{921AF11F-ABDA-46F5-8FBE-85115B04690F}" type="sibTrans" cxnId="{80683D9C-BF0F-4EE2-ADC1-1A5D86FDD680}">
      <dgm:prSet/>
      <dgm:spPr/>
      <dgm:t>
        <a:bodyPr/>
        <a:lstStyle/>
        <a:p>
          <a:endParaRPr lang="ru-RU"/>
        </a:p>
      </dgm:t>
    </dgm:pt>
    <dgm:pt modelId="{5C2033D4-4AF3-488A-BEC2-1B0F5818A929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Недостаточная квалификация кадров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D3024E-8CEE-4EAA-9A2E-449590F677FB}" type="parTrans" cxnId="{BF85E958-A91F-4720-A5B5-D2EEF2B1DF2A}">
      <dgm:prSet/>
      <dgm:spPr/>
      <dgm:t>
        <a:bodyPr/>
        <a:lstStyle/>
        <a:p>
          <a:endParaRPr lang="ru-RU"/>
        </a:p>
      </dgm:t>
    </dgm:pt>
    <dgm:pt modelId="{C8FE47AC-D8FD-46ED-A311-06AD435F6184}" type="sibTrans" cxnId="{BF85E958-A91F-4720-A5B5-D2EEF2B1DF2A}">
      <dgm:prSet/>
      <dgm:spPr/>
      <dgm:t>
        <a:bodyPr/>
        <a:lstStyle/>
        <a:p>
          <a:endParaRPr lang="ru-RU"/>
        </a:p>
      </dgm:t>
    </dgm:pt>
    <dgm:pt modelId="{9203DFEC-D08E-4AFF-935D-970F420191A3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Недостаточность компетенций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2B9604-8386-4DAB-B621-20E72273A892}" type="parTrans" cxnId="{63966AC6-5653-46F4-B4B2-FD5232D1B8DD}">
      <dgm:prSet/>
      <dgm:spPr/>
      <dgm:t>
        <a:bodyPr/>
        <a:lstStyle/>
        <a:p>
          <a:endParaRPr lang="ru-RU"/>
        </a:p>
      </dgm:t>
    </dgm:pt>
    <dgm:pt modelId="{A9F6A53E-61C2-4DD9-AFE4-D473A610731F}" type="sibTrans" cxnId="{63966AC6-5653-46F4-B4B2-FD5232D1B8DD}">
      <dgm:prSet/>
      <dgm:spPr/>
      <dgm:t>
        <a:bodyPr/>
        <a:lstStyle/>
        <a:p>
          <a:endParaRPr lang="ru-RU"/>
        </a:p>
      </dgm:t>
    </dgm:pt>
    <dgm:pt modelId="{461ED328-C8D9-45FD-B6BE-5454AA5DC97C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Удаленность организации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E3C180-BEE5-4618-A8F4-667621C158D8}" type="parTrans" cxnId="{25557282-FE11-4F55-BBBD-355C732DD07E}">
      <dgm:prSet/>
      <dgm:spPr/>
      <dgm:t>
        <a:bodyPr/>
        <a:lstStyle/>
        <a:p>
          <a:endParaRPr lang="ru-RU"/>
        </a:p>
      </dgm:t>
    </dgm:pt>
    <dgm:pt modelId="{6CC4AAAD-1CE6-408A-B7DD-DA6D2F248BF4}" type="sibTrans" cxnId="{25557282-FE11-4F55-BBBD-355C732DD07E}">
      <dgm:prSet/>
      <dgm:spPr/>
      <dgm:t>
        <a:bodyPr/>
        <a:lstStyle/>
        <a:p>
          <a:endParaRPr lang="ru-RU"/>
        </a:p>
      </dgm:t>
    </dgm:pt>
    <dgm:pt modelId="{A0ACC763-1C06-4ECD-AD98-4D0EE70740F1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Низкий воспитательный потенциал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171CF5-1D28-4DB3-92E5-4230613BD51A}" type="parTrans" cxnId="{AFB13731-C29F-49E8-9163-65F612CE9DC6}">
      <dgm:prSet/>
      <dgm:spPr/>
      <dgm:t>
        <a:bodyPr/>
        <a:lstStyle/>
        <a:p>
          <a:endParaRPr lang="ru-RU"/>
        </a:p>
      </dgm:t>
    </dgm:pt>
    <dgm:pt modelId="{2B3C0257-C032-461C-BFB6-171243F093F5}" type="sibTrans" cxnId="{AFB13731-C29F-49E8-9163-65F612CE9DC6}">
      <dgm:prSet/>
      <dgm:spPr/>
      <dgm:t>
        <a:bodyPr/>
        <a:lstStyle/>
        <a:p>
          <a:endParaRPr lang="ru-RU"/>
        </a:p>
      </dgm:t>
    </dgm:pt>
    <dgm:pt modelId="{97EC4DB6-F333-435E-9548-328D29142458}" type="pres">
      <dgm:prSet presAssocID="{6DFDA5A6-77A1-4E91-930D-B62D534484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DE1ACC-DC3C-4C3E-BAD0-2D0A793AD156}" type="pres">
      <dgm:prSet presAssocID="{6DFDA5A6-77A1-4E91-930D-B62D5344845A}" presName="cycle" presStyleCnt="0"/>
      <dgm:spPr/>
    </dgm:pt>
    <dgm:pt modelId="{EFCCDF33-6AA0-40D6-AB3A-B9B1BA79673C}" type="pres">
      <dgm:prSet presAssocID="{CD3E286B-DA8C-441E-8C98-115F94FDC177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080CD-247E-47FE-8B7A-02787A29CF2F}" type="pres">
      <dgm:prSet presAssocID="{2F889AE6-7BE1-482C-9830-D54BE4C67F85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DFF8A9A-47EF-40DC-9EE0-36E00F33A09B}" type="pres">
      <dgm:prSet presAssocID="{2E53A36F-9975-4A31-B330-4278BA480138}" presName="nodeFollowingNodes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D0983-D8BB-4A4B-A152-613F60BCB2E8}" type="pres">
      <dgm:prSet presAssocID="{F34EB324-EA0B-48DE-BE1B-7860C82DB721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72FCE-362E-406F-AAEF-F3C9849C6DA2}" type="pres">
      <dgm:prSet presAssocID="{F983128D-78E5-4C48-BCCA-56321869A55B}" presName="nodeFollowingNodes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B1D5-99ED-4F4E-9D17-A155C12DCA0E}" type="pres">
      <dgm:prSet presAssocID="{3B9D3F09-30AC-4F42-AD2A-20BE719F9924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25394-BD1C-4A44-BF2D-3E74DDF7617B}" type="pres">
      <dgm:prSet presAssocID="{5C2033D4-4AF3-488A-BEC2-1B0F5818A929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DA3CB-4F34-49B2-9539-AF81954E6E45}" type="pres">
      <dgm:prSet presAssocID="{9203DFEC-D08E-4AFF-935D-970F420191A3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F9F5D-A0D1-4B11-9964-AF6680F0887C}" type="pres">
      <dgm:prSet presAssocID="{461ED328-C8D9-45FD-B6BE-5454AA5DC97C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D1F90-BCD5-4A0C-9320-E602D2C54577}" type="pres">
      <dgm:prSet presAssocID="{A0ACC763-1C06-4ECD-AD98-4D0EE70740F1}" presName="nodeFollowingNodes" presStyleLbl="node1" presStyleIdx="8" presStyleCnt="9" custRadScaleRad="99048" custRadScaleInc="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52363F-7549-4954-A627-B0247354DFDF}" type="presOf" srcId="{9203DFEC-D08E-4AFF-935D-970F420191A3}" destId="{964DA3CB-4F34-49B2-9539-AF81954E6E45}" srcOrd="0" destOrd="0" presId="urn:microsoft.com/office/officeart/2005/8/layout/cycle3"/>
    <dgm:cxn modelId="{BF85E958-A91F-4720-A5B5-D2EEF2B1DF2A}" srcId="{6DFDA5A6-77A1-4E91-930D-B62D5344845A}" destId="{5C2033D4-4AF3-488A-BEC2-1B0F5818A929}" srcOrd="5" destOrd="0" parTransId="{64D3024E-8CEE-4EAA-9A2E-449590F677FB}" sibTransId="{C8FE47AC-D8FD-46ED-A311-06AD435F6184}"/>
    <dgm:cxn modelId="{FDE2F91F-1366-445B-9C99-837CC2D679C8}" type="presOf" srcId="{3B9D3F09-30AC-4F42-AD2A-20BE719F9924}" destId="{7C65B1D5-99ED-4F4E-9D17-A155C12DCA0E}" srcOrd="0" destOrd="0" presId="urn:microsoft.com/office/officeart/2005/8/layout/cycle3"/>
    <dgm:cxn modelId="{63966AC6-5653-46F4-B4B2-FD5232D1B8DD}" srcId="{6DFDA5A6-77A1-4E91-930D-B62D5344845A}" destId="{9203DFEC-D08E-4AFF-935D-970F420191A3}" srcOrd="6" destOrd="0" parTransId="{312B9604-8386-4DAB-B621-20E72273A892}" sibTransId="{A9F6A53E-61C2-4DD9-AFE4-D473A610731F}"/>
    <dgm:cxn modelId="{57273183-9D90-4058-B3AA-4E772B6B6729}" srcId="{6DFDA5A6-77A1-4E91-930D-B62D5344845A}" destId="{F34EB324-EA0B-48DE-BE1B-7860C82DB721}" srcOrd="2" destOrd="0" parTransId="{68F404FA-3EB6-4E4A-87E7-1D2D550884C0}" sibTransId="{EFCE7568-BC9B-4C0C-9701-E4C2BA043AF3}"/>
    <dgm:cxn modelId="{EED71718-5863-4294-9126-351CC178A705}" type="presOf" srcId="{F34EB324-EA0B-48DE-BE1B-7860C82DB721}" destId="{9AAD0983-D8BB-4A4B-A152-613F60BCB2E8}" srcOrd="0" destOrd="0" presId="urn:microsoft.com/office/officeart/2005/8/layout/cycle3"/>
    <dgm:cxn modelId="{06E59703-FF21-4E84-B3D1-A4DF46853D12}" type="presOf" srcId="{5C2033D4-4AF3-488A-BEC2-1B0F5818A929}" destId="{35F25394-BD1C-4A44-BF2D-3E74DDF7617B}" srcOrd="0" destOrd="0" presId="urn:microsoft.com/office/officeart/2005/8/layout/cycle3"/>
    <dgm:cxn modelId="{41984D24-A1A9-4C0E-BED3-A5EB15197D01}" type="presOf" srcId="{F983128D-78E5-4C48-BCCA-56321869A55B}" destId="{06E72FCE-362E-406F-AAEF-F3C9849C6DA2}" srcOrd="0" destOrd="0" presId="urn:microsoft.com/office/officeart/2005/8/layout/cycle3"/>
    <dgm:cxn modelId="{51488882-5523-4B50-A5D2-42121008B97C}" srcId="{6DFDA5A6-77A1-4E91-930D-B62D5344845A}" destId="{F983128D-78E5-4C48-BCCA-56321869A55B}" srcOrd="3" destOrd="0" parTransId="{3E48438A-1B1E-4246-B730-D24321DE7E42}" sibTransId="{D59B8575-D722-4386-BA82-E3A26EA46EAE}"/>
    <dgm:cxn modelId="{18BC2F19-6820-453D-B940-662E9AC8A084}" type="presOf" srcId="{A0ACC763-1C06-4ECD-AD98-4D0EE70740F1}" destId="{BC7D1F90-BCD5-4A0C-9320-E602D2C54577}" srcOrd="0" destOrd="0" presId="urn:microsoft.com/office/officeart/2005/8/layout/cycle3"/>
    <dgm:cxn modelId="{2F4B170B-4D76-4C99-9A78-6C78D2522F35}" type="presOf" srcId="{2E53A36F-9975-4A31-B330-4278BA480138}" destId="{5DFF8A9A-47EF-40DC-9EE0-36E00F33A09B}" srcOrd="0" destOrd="0" presId="urn:microsoft.com/office/officeart/2005/8/layout/cycle3"/>
    <dgm:cxn modelId="{4F061F2C-B287-4BF6-A9CD-E0F13D9813A6}" srcId="{6DFDA5A6-77A1-4E91-930D-B62D5344845A}" destId="{CD3E286B-DA8C-441E-8C98-115F94FDC177}" srcOrd="0" destOrd="0" parTransId="{0BDA1DBE-EEE1-45C7-8DAD-BFB2E4098AF8}" sibTransId="{2F889AE6-7BE1-482C-9830-D54BE4C67F85}"/>
    <dgm:cxn modelId="{AFB13731-C29F-49E8-9163-65F612CE9DC6}" srcId="{6DFDA5A6-77A1-4E91-930D-B62D5344845A}" destId="{A0ACC763-1C06-4ECD-AD98-4D0EE70740F1}" srcOrd="8" destOrd="0" parTransId="{45171CF5-1D28-4DB3-92E5-4230613BD51A}" sibTransId="{2B3C0257-C032-461C-BFB6-171243F093F5}"/>
    <dgm:cxn modelId="{AD53C256-CAD2-44A4-9F3D-D61F5C8F46B1}" type="presOf" srcId="{CD3E286B-DA8C-441E-8C98-115F94FDC177}" destId="{EFCCDF33-6AA0-40D6-AB3A-B9B1BA79673C}" srcOrd="0" destOrd="0" presId="urn:microsoft.com/office/officeart/2005/8/layout/cycle3"/>
    <dgm:cxn modelId="{80683D9C-BF0F-4EE2-ADC1-1A5D86FDD680}" srcId="{6DFDA5A6-77A1-4E91-930D-B62D5344845A}" destId="{3B9D3F09-30AC-4F42-AD2A-20BE719F9924}" srcOrd="4" destOrd="0" parTransId="{3A0C2504-4A54-4E7A-A6A6-D87569F8ED17}" sibTransId="{921AF11F-ABDA-46F5-8FBE-85115B04690F}"/>
    <dgm:cxn modelId="{DC30EA2E-CD88-440D-B286-689600148368}" type="presOf" srcId="{6DFDA5A6-77A1-4E91-930D-B62D5344845A}" destId="{97EC4DB6-F333-435E-9548-328D29142458}" srcOrd="0" destOrd="0" presId="urn:microsoft.com/office/officeart/2005/8/layout/cycle3"/>
    <dgm:cxn modelId="{8B894E96-852A-447D-9B00-BDF453900685}" type="presOf" srcId="{2F889AE6-7BE1-482C-9830-D54BE4C67F85}" destId="{AC8080CD-247E-47FE-8B7A-02787A29CF2F}" srcOrd="0" destOrd="0" presId="urn:microsoft.com/office/officeart/2005/8/layout/cycle3"/>
    <dgm:cxn modelId="{25557282-FE11-4F55-BBBD-355C732DD07E}" srcId="{6DFDA5A6-77A1-4E91-930D-B62D5344845A}" destId="{461ED328-C8D9-45FD-B6BE-5454AA5DC97C}" srcOrd="7" destOrd="0" parTransId="{FAE3C180-BEE5-4618-A8F4-667621C158D8}" sibTransId="{6CC4AAAD-1CE6-408A-B7DD-DA6D2F248BF4}"/>
    <dgm:cxn modelId="{7D1F81E1-78C5-485E-906A-F19F3CAC8D70}" type="presOf" srcId="{461ED328-C8D9-45FD-B6BE-5454AA5DC97C}" destId="{711F9F5D-A0D1-4B11-9964-AF6680F0887C}" srcOrd="0" destOrd="0" presId="urn:microsoft.com/office/officeart/2005/8/layout/cycle3"/>
    <dgm:cxn modelId="{95DC5B68-FE0B-4B38-9484-F06B2AEF3D05}" srcId="{6DFDA5A6-77A1-4E91-930D-B62D5344845A}" destId="{2E53A36F-9975-4A31-B330-4278BA480138}" srcOrd="1" destOrd="0" parTransId="{EAAAD5B0-CBE0-49FF-B7D5-2AB84ADBDAFB}" sibTransId="{7D657013-4A84-4E10-BC98-835A0D770551}"/>
    <dgm:cxn modelId="{3010E385-1C90-4A33-AA8C-69B937160EDD}" type="presParOf" srcId="{97EC4DB6-F333-435E-9548-328D29142458}" destId="{C1DE1ACC-DC3C-4C3E-BAD0-2D0A793AD156}" srcOrd="0" destOrd="0" presId="urn:microsoft.com/office/officeart/2005/8/layout/cycle3"/>
    <dgm:cxn modelId="{82520834-D946-4DF4-A5A9-9ED2C136459C}" type="presParOf" srcId="{C1DE1ACC-DC3C-4C3E-BAD0-2D0A793AD156}" destId="{EFCCDF33-6AA0-40D6-AB3A-B9B1BA79673C}" srcOrd="0" destOrd="0" presId="urn:microsoft.com/office/officeart/2005/8/layout/cycle3"/>
    <dgm:cxn modelId="{C5A4C8EB-14F4-4B72-9F6F-1E4662847EAA}" type="presParOf" srcId="{C1DE1ACC-DC3C-4C3E-BAD0-2D0A793AD156}" destId="{AC8080CD-247E-47FE-8B7A-02787A29CF2F}" srcOrd="1" destOrd="0" presId="urn:microsoft.com/office/officeart/2005/8/layout/cycle3"/>
    <dgm:cxn modelId="{0484B8AC-B902-4B0E-958E-D61E05511F8C}" type="presParOf" srcId="{C1DE1ACC-DC3C-4C3E-BAD0-2D0A793AD156}" destId="{5DFF8A9A-47EF-40DC-9EE0-36E00F33A09B}" srcOrd="2" destOrd="0" presId="urn:microsoft.com/office/officeart/2005/8/layout/cycle3"/>
    <dgm:cxn modelId="{8F966ABC-FA1A-403B-8107-DD8A9AD62A02}" type="presParOf" srcId="{C1DE1ACC-DC3C-4C3E-BAD0-2D0A793AD156}" destId="{9AAD0983-D8BB-4A4B-A152-613F60BCB2E8}" srcOrd="3" destOrd="0" presId="urn:microsoft.com/office/officeart/2005/8/layout/cycle3"/>
    <dgm:cxn modelId="{E049387B-947E-4384-9E13-52F934334CA6}" type="presParOf" srcId="{C1DE1ACC-DC3C-4C3E-BAD0-2D0A793AD156}" destId="{06E72FCE-362E-406F-AAEF-F3C9849C6DA2}" srcOrd="4" destOrd="0" presId="urn:microsoft.com/office/officeart/2005/8/layout/cycle3"/>
    <dgm:cxn modelId="{45788DB9-6ACC-4C3A-8DB2-741A4F5F6F3C}" type="presParOf" srcId="{C1DE1ACC-DC3C-4C3E-BAD0-2D0A793AD156}" destId="{7C65B1D5-99ED-4F4E-9D17-A155C12DCA0E}" srcOrd="5" destOrd="0" presId="urn:microsoft.com/office/officeart/2005/8/layout/cycle3"/>
    <dgm:cxn modelId="{3811687D-A6A9-48F4-BD56-F3DC0182E611}" type="presParOf" srcId="{C1DE1ACC-DC3C-4C3E-BAD0-2D0A793AD156}" destId="{35F25394-BD1C-4A44-BF2D-3E74DDF7617B}" srcOrd="6" destOrd="0" presId="urn:microsoft.com/office/officeart/2005/8/layout/cycle3"/>
    <dgm:cxn modelId="{48ADCF7D-07D7-4DF4-8989-6EC088C180B1}" type="presParOf" srcId="{C1DE1ACC-DC3C-4C3E-BAD0-2D0A793AD156}" destId="{964DA3CB-4F34-49B2-9539-AF81954E6E45}" srcOrd="7" destOrd="0" presId="urn:microsoft.com/office/officeart/2005/8/layout/cycle3"/>
    <dgm:cxn modelId="{DECD4DA2-EC70-4DC0-9488-10BFEBBE82C4}" type="presParOf" srcId="{C1DE1ACC-DC3C-4C3E-BAD0-2D0A793AD156}" destId="{711F9F5D-A0D1-4B11-9964-AF6680F0887C}" srcOrd="8" destOrd="0" presId="urn:microsoft.com/office/officeart/2005/8/layout/cycle3"/>
    <dgm:cxn modelId="{BD058101-0778-4214-A7B3-5FD6B2836A25}" type="presParOf" srcId="{C1DE1ACC-DC3C-4C3E-BAD0-2D0A793AD156}" destId="{BC7D1F90-BCD5-4A0C-9320-E602D2C54577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33C968-2EB6-4C81-AB74-2A52D067D77A}" type="doc">
      <dgm:prSet loTypeId="urn:microsoft.com/office/officeart/2008/layout/PictureStrips" loCatId="picture" qsTypeId="urn:microsoft.com/office/officeart/2005/8/quickstyle/3d1" qsCatId="3D" csTypeId="urn:microsoft.com/office/officeart/2005/8/colors/accent2_1" csCatId="accent2" phldr="1"/>
      <dgm:spPr/>
    </dgm:pt>
    <dgm:pt modelId="{4F809331-E9EE-44F1-A2C2-DA7EB8F17CBF}">
      <dgm:prSet phldrT="[Текст]"/>
      <dgm:spPr/>
      <dgm:t>
        <a:bodyPr/>
        <a:lstStyle/>
        <a:p>
          <a:pPr algn="l"/>
          <a:r>
            <a:rPr lang="ru-RU" dirty="0" smtClean="0"/>
            <a:t>Проведен ряд семинарских занятий с работниками образовательных организаций </a:t>
          </a:r>
          <a:endParaRPr lang="ru-RU" dirty="0"/>
        </a:p>
      </dgm:t>
    </dgm:pt>
    <dgm:pt modelId="{29D969D3-52E9-49C5-9B33-06214D9C4C3B}" type="parTrans" cxnId="{C249931D-2461-4096-B0F3-7E54B7AE4032}">
      <dgm:prSet/>
      <dgm:spPr/>
      <dgm:t>
        <a:bodyPr/>
        <a:lstStyle/>
        <a:p>
          <a:endParaRPr lang="ru-RU"/>
        </a:p>
      </dgm:t>
    </dgm:pt>
    <dgm:pt modelId="{5D6254AC-A999-44BE-98C3-890B43DBD474}" type="sibTrans" cxnId="{C249931D-2461-4096-B0F3-7E54B7AE4032}">
      <dgm:prSet/>
      <dgm:spPr/>
      <dgm:t>
        <a:bodyPr/>
        <a:lstStyle/>
        <a:p>
          <a:endParaRPr lang="ru-RU"/>
        </a:p>
      </dgm:t>
    </dgm:pt>
    <dgm:pt modelId="{2F0B807F-F664-4923-B958-5FB2FB6B23E4}">
      <dgm:prSet phldrT="[Текст]"/>
      <dgm:spPr/>
      <dgm:t>
        <a:bodyPr/>
        <a:lstStyle/>
        <a:p>
          <a:pPr algn="l"/>
          <a:r>
            <a:rPr lang="ru-RU" dirty="0" smtClean="0"/>
            <a:t>Выработаны единые требования к организации индивидуальной профилактической работе в образовательной организации</a:t>
          </a:r>
          <a:endParaRPr lang="ru-RU" dirty="0"/>
        </a:p>
      </dgm:t>
    </dgm:pt>
    <dgm:pt modelId="{70A60E5F-0632-4C77-A1ED-0FE09798BAD1}" type="parTrans" cxnId="{78E3263A-EA79-4910-ABA6-3CB5DD161CB4}">
      <dgm:prSet/>
      <dgm:spPr/>
      <dgm:t>
        <a:bodyPr/>
        <a:lstStyle/>
        <a:p>
          <a:endParaRPr lang="ru-RU"/>
        </a:p>
      </dgm:t>
    </dgm:pt>
    <dgm:pt modelId="{6C0143DB-4A26-475F-972F-7BDC68571258}" type="sibTrans" cxnId="{78E3263A-EA79-4910-ABA6-3CB5DD161CB4}">
      <dgm:prSet/>
      <dgm:spPr/>
      <dgm:t>
        <a:bodyPr/>
        <a:lstStyle/>
        <a:p>
          <a:endParaRPr lang="ru-RU"/>
        </a:p>
      </dgm:t>
    </dgm:pt>
    <dgm:pt modelId="{98BA67B1-5287-4C5C-92A2-9277FEFBDCB4}">
      <dgm:prSet/>
      <dgm:spPr/>
      <dgm:t>
        <a:bodyPr/>
        <a:lstStyle/>
        <a:p>
          <a:pPr algn="l"/>
          <a:r>
            <a:rPr lang="ru-RU" dirty="0" smtClean="0"/>
            <a:t>Региональной рабочей группой проверены 10 образовательных организаций, выработана единая методика оценки деятельности образовательной организации</a:t>
          </a:r>
          <a:endParaRPr lang="ru-RU" dirty="0"/>
        </a:p>
      </dgm:t>
    </dgm:pt>
    <dgm:pt modelId="{3396F07C-82C1-4545-B87B-16C667C39F7B}" type="parTrans" cxnId="{B1474515-0541-46ED-9F6F-C6197B538169}">
      <dgm:prSet/>
      <dgm:spPr/>
      <dgm:t>
        <a:bodyPr/>
        <a:lstStyle/>
        <a:p>
          <a:endParaRPr lang="ru-RU"/>
        </a:p>
      </dgm:t>
    </dgm:pt>
    <dgm:pt modelId="{183D1A9E-140A-4B0A-BA92-03D04CA41DB2}" type="sibTrans" cxnId="{B1474515-0541-46ED-9F6F-C6197B538169}">
      <dgm:prSet/>
      <dgm:spPr/>
      <dgm:t>
        <a:bodyPr/>
        <a:lstStyle/>
        <a:p>
          <a:endParaRPr lang="ru-RU"/>
        </a:p>
      </dgm:t>
    </dgm:pt>
    <dgm:pt modelId="{8C1220C6-0052-4C0F-BD84-1E59680E00F3}">
      <dgm:prSet phldrT="[Текст]"/>
      <dgm:spPr/>
      <dgm:t>
        <a:bodyPr/>
        <a:lstStyle/>
        <a:p>
          <a:pPr algn="l"/>
          <a:r>
            <a:rPr lang="ru-RU" dirty="0" smtClean="0"/>
            <a:t>Проведен цикл зональных семинаров - совещаний с участием представителей всех субъектов системы профилактики</a:t>
          </a:r>
          <a:endParaRPr lang="ru-RU" dirty="0"/>
        </a:p>
      </dgm:t>
    </dgm:pt>
    <dgm:pt modelId="{5A705DFC-88EE-4FEB-B51E-ABBE773DF7AC}" type="parTrans" cxnId="{78E6E3B3-C4E6-49D2-9033-989F5DB90EED}">
      <dgm:prSet/>
      <dgm:spPr/>
      <dgm:t>
        <a:bodyPr/>
        <a:lstStyle/>
        <a:p>
          <a:endParaRPr lang="ru-RU"/>
        </a:p>
      </dgm:t>
    </dgm:pt>
    <dgm:pt modelId="{92744B04-1273-41CD-B0E2-BEDB80DD7936}" type="sibTrans" cxnId="{78E6E3B3-C4E6-49D2-9033-989F5DB90EED}">
      <dgm:prSet/>
      <dgm:spPr/>
      <dgm:t>
        <a:bodyPr/>
        <a:lstStyle/>
        <a:p>
          <a:endParaRPr lang="ru-RU"/>
        </a:p>
      </dgm:t>
    </dgm:pt>
    <dgm:pt modelId="{4CC82216-7A72-4E1B-A848-07EFD667CDA0}">
      <dgm:prSet phldrT="[Текст]"/>
      <dgm:spPr/>
      <dgm:t>
        <a:bodyPr/>
        <a:lstStyle/>
        <a:p>
          <a:pPr algn="l"/>
          <a:r>
            <a:rPr lang="ru-RU" dirty="0" smtClean="0"/>
            <a:t>Проведены тренинги с председателями комиссий, направленные на изменение ценностных установок</a:t>
          </a:r>
          <a:endParaRPr lang="ru-RU" dirty="0"/>
        </a:p>
      </dgm:t>
    </dgm:pt>
    <dgm:pt modelId="{4A8E720C-C138-4352-80ED-0F39CBA221E6}" type="parTrans" cxnId="{77DB3CE5-A550-4644-B024-FD1CE2381DBD}">
      <dgm:prSet/>
      <dgm:spPr/>
      <dgm:t>
        <a:bodyPr/>
        <a:lstStyle/>
        <a:p>
          <a:endParaRPr lang="ru-RU"/>
        </a:p>
      </dgm:t>
    </dgm:pt>
    <dgm:pt modelId="{214CBCDF-0686-42AD-BFEE-9BDB0DF9009C}" type="sibTrans" cxnId="{77DB3CE5-A550-4644-B024-FD1CE2381DBD}">
      <dgm:prSet/>
      <dgm:spPr/>
      <dgm:t>
        <a:bodyPr/>
        <a:lstStyle/>
        <a:p>
          <a:endParaRPr lang="ru-RU"/>
        </a:p>
      </dgm:t>
    </dgm:pt>
    <dgm:pt modelId="{92A02299-1FA5-407C-B6F4-930FE53D25ED}">
      <dgm:prSet phldrT="[Текст]"/>
      <dgm:spPr/>
      <dgm:t>
        <a:bodyPr/>
        <a:lstStyle/>
        <a:p>
          <a:pPr algn="l"/>
          <a:r>
            <a:rPr lang="ru-RU" dirty="0" smtClean="0"/>
            <a:t>С ответственными секретарями комиссий отработаны конкретные кейсы по ситуациям</a:t>
          </a:r>
          <a:endParaRPr lang="ru-RU" dirty="0"/>
        </a:p>
      </dgm:t>
    </dgm:pt>
    <dgm:pt modelId="{8EFAC4EE-4366-4087-95C7-9EF6B3A42355}" type="parTrans" cxnId="{AAB61592-ED79-46D5-8962-08DC6A63A045}">
      <dgm:prSet/>
      <dgm:spPr/>
      <dgm:t>
        <a:bodyPr/>
        <a:lstStyle/>
        <a:p>
          <a:endParaRPr lang="ru-RU"/>
        </a:p>
      </dgm:t>
    </dgm:pt>
    <dgm:pt modelId="{3EF2541F-37B0-49A7-9C21-F925995C2C52}" type="sibTrans" cxnId="{AAB61592-ED79-46D5-8962-08DC6A63A045}">
      <dgm:prSet/>
      <dgm:spPr/>
      <dgm:t>
        <a:bodyPr/>
        <a:lstStyle/>
        <a:p>
          <a:endParaRPr lang="ru-RU"/>
        </a:p>
      </dgm:t>
    </dgm:pt>
    <dgm:pt modelId="{979E2C44-0BB0-49BF-B629-745337A68FE6}">
      <dgm:prSet phldrT="[Текст]"/>
      <dgm:spPr/>
      <dgm:t>
        <a:bodyPr/>
        <a:lstStyle/>
        <a:p>
          <a:pPr algn="l"/>
          <a:r>
            <a:rPr lang="ru-RU" dirty="0" smtClean="0"/>
            <a:t>Проведено обучение для членов комиссий и членов рабочих групп комиссий 4 территорий по формированию базовых компетенций специалиста по работе с семьей</a:t>
          </a:r>
          <a:endParaRPr lang="ru-RU" dirty="0"/>
        </a:p>
      </dgm:t>
    </dgm:pt>
    <dgm:pt modelId="{2A116B3D-8E06-497E-ADE5-6066FDA7FEE2}" type="parTrans" cxnId="{8E16C4D2-E306-4A2C-9A1C-E703A4EED9C8}">
      <dgm:prSet/>
      <dgm:spPr/>
      <dgm:t>
        <a:bodyPr/>
        <a:lstStyle/>
        <a:p>
          <a:endParaRPr lang="ru-RU"/>
        </a:p>
      </dgm:t>
    </dgm:pt>
    <dgm:pt modelId="{2977F6B7-E778-4F30-A2C1-C06DB04720BA}" type="sibTrans" cxnId="{8E16C4D2-E306-4A2C-9A1C-E703A4EED9C8}">
      <dgm:prSet/>
      <dgm:spPr/>
      <dgm:t>
        <a:bodyPr/>
        <a:lstStyle/>
        <a:p>
          <a:endParaRPr lang="ru-RU"/>
        </a:p>
      </dgm:t>
    </dgm:pt>
    <dgm:pt modelId="{696171E1-1D9B-424A-A396-31F72AC6900B}" type="pres">
      <dgm:prSet presAssocID="{B233C968-2EB6-4C81-AB74-2A52D067D77A}" presName="Name0" presStyleCnt="0">
        <dgm:presLayoutVars>
          <dgm:dir/>
          <dgm:resizeHandles val="exact"/>
        </dgm:presLayoutVars>
      </dgm:prSet>
      <dgm:spPr/>
    </dgm:pt>
    <dgm:pt modelId="{B1D7EDF7-52ED-4E92-BE15-7E28640E1FBD}" type="pres">
      <dgm:prSet presAssocID="{4F809331-E9EE-44F1-A2C2-DA7EB8F17CBF}" presName="composite" presStyleCnt="0"/>
      <dgm:spPr/>
    </dgm:pt>
    <dgm:pt modelId="{0511C244-1B36-47D6-98FF-BD2158CD7126}" type="pres">
      <dgm:prSet presAssocID="{4F809331-E9EE-44F1-A2C2-DA7EB8F17CBF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F36E6-7A7B-4043-9580-E5E570357589}" type="pres">
      <dgm:prSet presAssocID="{4F809331-E9EE-44F1-A2C2-DA7EB8F17CBF}" presName="rect2" presStyleLbl="fgImgPlace1" presStyleIdx="0" presStyleCnt="7"/>
      <dgm:spPr/>
    </dgm:pt>
    <dgm:pt modelId="{71A56F4C-A815-4247-9637-5A3CFE4B6D09}" type="pres">
      <dgm:prSet presAssocID="{5D6254AC-A999-44BE-98C3-890B43DBD474}" presName="sibTrans" presStyleCnt="0"/>
      <dgm:spPr/>
    </dgm:pt>
    <dgm:pt modelId="{E9CF090B-0DC1-4B2F-9C07-BE04CBCFAF51}" type="pres">
      <dgm:prSet presAssocID="{98BA67B1-5287-4C5C-92A2-9277FEFBDCB4}" presName="composite" presStyleCnt="0"/>
      <dgm:spPr/>
    </dgm:pt>
    <dgm:pt modelId="{88185658-1CB7-49DA-A9FF-6CEAE8D155C0}" type="pres">
      <dgm:prSet presAssocID="{98BA67B1-5287-4C5C-92A2-9277FEFBDCB4}" presName="rect1" presStyleLbl="trAlignAcc1" presStyleIdx="1" presStyleCnt="7" custLinFactNeighborX="-222" custLinFactNeighborY="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A7C2A-2171-45BE-898F-CB6922A885D5}" type="pres">
      <dgm:prSet presAssocID="{98BA67B1-5287-4C5C-92A2-9277FEFBDCB4}" presName="rect2" presStyleLbl="fgImgPlace1" presStyleIdx="1" presStyleCnt="7"/>
      <dgm:spPr/>
    </dgm:pt>
    <dgm:pt modelId="{4DE5500F-5E1B-481C-97F2-ED9915637F6E}" type="pres">
      <dgm:prSet presAssocID="{183D1A9E-140A-4B0A-BA92-03D04CA41DB2}" presName="sibTrans" presStyleCnt="0"/>
      <dgm:spPr/>
    </dgm:pt>
    <dgm:pt modelId="{C95BE1B3-15D3-4BA9-BD4A-B2B24315B93F}" type="pres">
      <dgm:prSet presAssocID="{2F0B807F-F664-4923-B958-5FB2FB6B23E4}" presName="composite" presStyleCnt="0"/>
      <dgm:spPr/>
    </dgm:pt>
    <dgm:pt modelId="{C8998E8B-DAF6-4C72-A08E-2497667E14E0}" type="pres">
      <dgm:prSet presAssocID="{2F0B807F-F664-4923-B958-5FB2FB6B23E4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825F3-4123-44B6-BC09-0A9315C74780}" type="pres">
      <dgm:prSet presAssocID="{2F0B807F-F664-4923-B958-5FB2FB6B23E4}" presName="rect2" presStyleLbl="fgImgPlace1" presStyleIdx="2" presStyleCnt="7"/>
      <dgm:spPr/>
    </dgm:pt>
    <dgm:pt modelId="{51B236AD-AE2D-41F1-8264-BD458AF61FFB}" type="pres">
      <dgm:prSet presAssocID="{6C0143DB-4A26-475F-972F-7BDC68571258}" presName="sibTrans" presStyleCnt="0"/>
      <dgm:spPr/>
    </dgm:pt>
    <dgm:pt modelId="{36B363CE-46EB-484B-BB55-0A9480D77EB8}" type="pres">
      <dgm:prSet presAssocID="{8C1220C6-0052-4C0F-BD84-1E59680E00F3}" presName="composite" presStyleCnt="0"/>
      <dgm:spPr/>
    </dgm:pt>
    <dgm:pt modelId="{D713CF7A-E903-4E13-8E5E-06FF9F102495}" type="pres">
      <dgm:prSet presAssocID="{8C1220C6-0052-4C0F-BD84-1E59680E00F3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64266-8203-4595-B18C-8D58A15F4E58}" type="pres">
      <dgm:prSet presAssocID="{8C1220C6-0052-4C0F-BD84-1E59680E00F3}" presName="rect2" presStyleLbl="fgImgPlace1" presStyleIdx="3" presStyleCnt="7"/>
      <dgm:spPr/>
    </dgm:pt>
    <dgm:pt modelId="{D56D7BCF-00C5-4BC7-9609-AB64522510EE}" type="pres">
      <dgm:prSet presAssocID="{92744B04-1273-41CD-B0E2-BEDB80DD7936}" presName="sibTrans" presStyleCnt="0"/>
      <dgm:spPr/>
    </dgm:pt>
    <dgm:pt modelId="{D77362A8-7C77-4630-9C06-453089FC69A3}" type="pres">
      <dgm:prSet presAssocID="{4CC82216-7A72-4E1B-A848-07EFD667CDA0}" presName="composite" presStyleCnt="0"/>
      <dgm:spPr/>
    </dgm:pt>
    <dgm:pt modelId="{E6B4456A-A926-460B-873C-99DA74E65AF6}" type="pres">
      <dgm:prSet presAssocID="{4CC82216-7A72-4E1B-A848-07EFD667CDA0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2607C-7130-4665-AF37-2CB4238B12F0}" type="pres">
      <dgm:prSet presAssocID="{4CC82216-7A72-4E1B-A848-07EFD667CDA0}" presName="rect2" presStyleLbl="fgImgPlace1" presStyleIdx="4" presStyleCnt="7"/>
      <dgm:spPr/>
    </dgm:pt>
    <dgm:pt modelId="{EF8D91ED-1F14-406F-836B-A30D453DAE04}" type="pres">
      <dgm:prSet presAssocID="{214CBCDF-0686-42AD-BFEE-9BDB0DF9009C}" presName="sibTrans" presStyleCnt="0"/>
      <dgm:spPr/>
    </dgm:pt>
    <dgm:pt modelId="{53120B75-DFA7-4E15-A37A-DB98A31A3849}" type="pres">
      <dgm:prSet presAssocID="{979E2C44-0BB0-49BF-B629-745337A68FE6}" presName="composite" presStyleCnt="0"/>
      <dgm:spPr/>
    </dgm:pt>
    <dgm:pt modelId="{7203E8EE-DF8C-4B48-91EB-CD44BAAD2BBA}" type="pres">
      <dgm:prSet presAssocID="{979E2C44-0BB0-49BF-B629-745337A68FE6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E202A-7D19-4BAB-A3DC-2531DE6B2569}" type="pres">
      <dgm:prSet presAssocID="{979E2C44-0BB0-49BF-B629-745337A68FE6}" presName="rect2" presStyleLbl="fgImgPlace1" presStyleIdx="5" presStyleCnt="7"/>
      <dgm:spPr/>
    </dgm:pt>
    <dgm:pt modelId="{61AF515A-FA37-4F07-8E94-D62D68B14E3F}" type="pres">
      <dgm:prSet presAssocID="{2977F6B7-E778-4F30-A2C1-C06DB04720BA}" presName="sibTrans" presStyleCnt="0"/>
      <dgm:spPr/>
    </dgm:pt>
    <dgm:pt modelId="{0595A0E5-567A-4EF1-A646-211B27E9B10C}" type="pres">
      <dgm:prSet presAssocID="{92A02299-1FA5-407C-B6F4-930FE53D25ED}" presName="composite" presStyleCnt="0"/>
      <dgm:spPr/>
    </dgm:pt>
    <dgm:pt modelId="{07BD714E-9358-44D0-B87B-2CDAA1E61E3D}" type="pres">
      <dgm:prSet presAssocID="{92A02299-1FA5-407C-B6F4-930FE53D25ED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4C8D9-6814-4490-BC10-FD6690558753}" type="pres">
      <dgm:prSet presAssocID="{92A02299-1FA5-407C-B6F4-930FE53D25ED}" presName="rect2" presStyleLbl="fgImgPlace1" presStyleIdx="6" presStyleCnt="7"/>
      <dgm:spPr/>
    </dgm:pt>
  </dgm:ptLst>
  <dgm:cxnLst>
    <dgm:cxn modelId="{0C3C6C49-930B-4555-BAF6-2E8E1ADEB66A}" type="presOf" srcId="{4CC82216-7A72-4E1B-A848-07EFD667CDA0}" destId="{E6B4456A-A926-460B-873C-99DA74E65AF6}" srcOrd="0" destOrd="0" presId="urn:microsoft.com/office/officeart/2008/layout/PictureStrips"/>
    <dgm:cxn modelId="{BC5B526A-9EC7-4D3F-ABBE-5D460303E4A7}" type="presOf" srcId="{979E2C44-0BB0-49BF-B629-745337A68FE6}" destId="{7203E8EE-DF8C-4B48-91EB-CD44BAAD2BBA}" srcOrd="0" destOrd="0" presId="urn:microsoft.com/office/officeart/2008/layout/PictureStrips"/>
    <dgm:cxn modelId="{D8CF15DF-0535-49D2-98BF-27A832A5014E}" type="presOf" srcId="{92A02299-1FA5-407C-B6F4-930FE53D25ED}" destId="{07BD714E-9358-44D0-B87B-2CDAA1E61E3D}" srcOrd="0" destOrd="0" presId="urn:microsoft.com/office/officeart/2008/layout/PictureStrips"/>
    <dgm:cxn modelId="{59015448-79E0-4E19-BB89-00EFDAF1C688}" type="presOf" srcId="{8C1220C6-0052-4C0F-BD84-1E59680E00F3}" destId="{D713CF7A-E903-4E13-8E5E-06FF9F102495}" srcOrd="0" destOrd="0" presId="urn:microsoft.com/office/officeart/2008/layout/PictureStrips"/>
    <dgm:cxn modelId="{78E3263A-EA79-4910-ABA6-3CB5DD161CB4}" srcId="{B233C968-2EB6-4C81-AB74-2A52D067D77A}" destId="{2F0B807F-F664-4923-B958-5FB2FB6B23E4}" srcOrd="2" destOrd="0" parTransId="{70A60E5F-0632-4C77-A1ED-0FE09798BAD1}" sibTransId="{6C0143DB-4A26-475F-972F-7BDC68571258}"/>
    <dgm:cxn modelId="{7135A384-18E6-4C1A-9E36-F302A5E06B61}" type="presOf" srcId="{2F0B807F-F664-4923-B958-5FB2FB6B23E4}" destId="{C8998E8B-DAF6-4C72-A08E-2497667E14E0}" srcOrd="0" destOrd="0" presId="urn:microsoft.com/office/officeart/2008/layout/PictureStrips"/>
    <dgm:cxn modelId="{482BABA1-AE88-4335-861E-20D17926AF7E}" type="presOf" srcId="{4F809331-E9EE-44F1-A2C2-DA7EB8F17CBF}" destId="{0511C244-1B36-47D6-98FF-BD2158CD7126}" srcOrd="0" destOrd="0" presId="urn:microsoft.com/office/officeart/2008/layout/PictureStrips"/>
    <dgm:cxn modelId="{8E16C4D2-E306-4A2C-9A1C-E703A4EED9C8}" srcId="{B233C968-2EB6-4C81-AB74-2A52D067D77A}" destId="{979E2C44-0BB0-49BF-B629-745337A68FE6}" srcOrd="5" destOrd="0" parTransId="{2A116B3D-8E06-497E-ADE5-6066FDA7FEE2}" sibTransId="{2977F6B7-E778-4F30-A2C1-C06DB04720BA}"/>
    <dgm:cxn modelId="{A57360A7-AD7D-4AB4-8112-512EB44237DC}" type="presOf" srcId="{98BA67B1-5287-4C5C-92A2-9277FEFBDCB4}" destId="{88185658-1CB7-49DA-A9FF-6CEAE8D155C0}" srcOrd="0" destOrd="0" presId="urn:microsoft.com/office/officeart/2008/layout/PictureStrips"/>
    <dgm:cxn modelId="{3C9B4061-B9E7-4F01-A025-32E549AB5F04}" type="presOf" srcId="{B233C968-2EB6-4C81-AB74-2A52D067D77A}" destId="{696171E1-1D9B-424A-A396-31F72AC6900B}" srcOrd="0" destOrd="0" presId="urn:microsoft.com/office/officeart/2008/layout/PictureStrips"/>
    <dgm:cxn modelId="{C249931D-2461-4096-B0F3-7E54B7AE4032}" srcId="{B233C968-2EB6-4C81-AB74-2A52D067D77A}" destId="{4F809331-E9EE-44F1-A2C2-DA7EB8F17CBF}" srcOrd="0" destOrd="0" parTransId="{29D969D3-52E9-49C5-9B33-06214D9C4C3B}" sibTransId="{5D6254AC-A999-44BE-98C3-890B43DBD474}"/>
    <dgm:cxn modelId="{78E6E3B3-C4E6-49D2-9033-989F5DB90EED}" srcId="{B233C968-2EB6-4C81-AB74-2A52D067D77A}" destId="{8C1220C6-0052-4C0F-BD84-1E59680E00F3}" srcOrd="3" destOrd="0" parTransId="{5A705DFC-88EE-4FEB-B51E-ABBE773DF7AC}" sibTransId="{92744B04-1273-41CD-B0E2-BEDB80DD7936}"/>
    <dgm:cxn modelId="{AAB61592-ED79-46D5-8962-08DC6A63A045}" srcId="{B233C968-2EB6-4C81-AB74-2A52D067D77A}" destId="{92A02299-1FA5-407C-B6F4-930FE53D25ED}" srcOrd="6" destOrd="0" parTransId="{8EFAC4EE-4366-4087-95C7-9EF6B3A42355}" sibTransId="{3EF2541F-37B0-49A7-9C21-F925995C2C52}"/>
    <dgm:cxn modelId="{77DB3CE5-A550-4644-B024-FD1CE2381DBD}" srcId="{B233C968-2EB6-4C81-AB74-2A52D067D77A}" destId="{4CC82216-7A72-4E1B-A848-07EFD667CDA0}" srcOrd="4" destOrd="0" parTransId="{4A8E720C-C138-4352-80ED-0F39CBA221E6}" sibTransId="{214CBCDF-0686-42AD-BFEE-9BDB0DF9009C}"/>
    <dgm:cxn modelId="{B1474515-0541-46ED-9F6F-C6197B538169}" srcId="{B233C968-2EB6-4C81-AB74-2A52D067D77A}" destId="{98BA67B1-5287-4C5C-92A2-9277FEFBDCB4}" srcOrd="1" destOrd="0" parTransId="{3396F07C-82C1-4545-B87B-16C667C39F7B}" sibTransId="{183D1A9E-140A-4B0A-BA92-03D04CA41DB2}"/>
    <dgm:cxn modelId="{A37015C3-9EC7-49A2-8913-53183A2E1E39}" type="presParOf" srcId="{696171E1-1D9B-424A-A396-31F72AC6900B}" destId="{B1D7EDF7-52ED-4E92-BE15-7E28640E1FBD}" srcOrd="0" destOrd="0" presId="urn:microsoft.com/office/officeart/2008/layout/PictureStrips"/>
    <dgm:cxn modelId="{87364515-0BBA-410E-BC5B-D2E2BCAE76D4}" type="presParOf" srcId="{B1D7EDF7-52ED-4E92-BE15-7E28640E1FBD}" destId="{0511C244-1B36-47D6-98FF-BD2158CD7126}" srcOrd="0" destOrd="0" presId="urn:microsoft.com/office/officeart/2008/layout/PictureStrips"/>
    <dgm:cxn modelId="{D19F102E-FC7C-43DF-98B5-941C431FBA4E}" type="presParOf" srcId="{B1D7EDF7-52ED-4E92-BE15-7E28640E1FBD}" destId="{5B1F36E6-7A7B-4043-9580-E5E570357589}" srcOrd="1" destOrd="0" presId="urn:microsoft.com/office/officeart/2008/layout/PictureStrips"/>
    <dgm:cxn modelId="{E1ED9AB4-BE4F-4FB1-9BCE-B28625CFAA5A}" type="presParOf" srcId="{696171E1-1D9B-424A-A396-31F72AC6900B}" destId="{71A56F4C-A815-4247-9637-5A3CFE4B6D09}" srcOrd="1" destOrd="0" presId="urn:microsoft.com/office/officeart/2008/layout/PictureStrips"/>
    <dgm:cxn modelId="{565964C0-8AEA-4776-A08C-AE2395E55B18}" type="presParOf" srcId="{696171E1-1D9B-424A-A396-31F72AC6900B}" destId="{E9CF090B-0DC1-4B2F-9C07-BE04CBCFAF51}" srcOrd="2" destOrd="0" presId="urn:microsoft.com/office/officeart/2008/layout/PictureStrips"/>
    <dgm:cxn modelId="{F962D43C-E650-4B11-8545-1CBC77F0632B}" type="presParOf" srcId="{E9CF090B-0DC1-4B2F-9C07-BE04CBCFAF51}" destId="{88185658-1CB7-49DA-A9FF-6CEAE8D155C0}" srcOrd="0" destOrd="0" presId="urn:microsoft.com/office/officeart/2008/layout/PictureStrips"/>
    <dgm:cxn modelId="{5DF6DAC5-9A9F-41EA-98DF-12FE74807C88}" type="presParOf" srcId="{E9CF090B-0DC1-4B2F-9C07-BE04CBCFAF51}" destId="{6EEA7C2A-2171-45BE-898F-CB6922A885D5}" srcOrd="1" destOrd="0" presId="urn:microsoft.com/office/officeart/2008/layout/PictureStrips"/>
    <dgm:cxn modelId="{54F7D439-343C-4102-8284-4087CC9EC4AC}" type="presParOf" srcId="{696171E1-1D9B-424A-A396-31F72AC6900B}" destId="{4DE5500F-5E1B-481C-97F2-ED9915637F6E}" srcOrd="3" destOrd="0" presId="urn:microsoft.com/office/officeart/2008/layout/PictureStrips"/>
    <dgm:cxn modelId="{B5BA3EAF-1A87-497C-BC86-24340AFDD50B}" type="presParOf" srcId="{696171E1-1D9B-424A-A396-31F72AC6900B}" destId="{C95BE1B3-15D3-4BA9-BD4A-B2B24315B93F}" srcOrd="4" destOrd="0" presId="urn:microsoft.com/office/officeart/2008/layout/PictureStrips"/>
    <dgm:cxn modelId="{7A8A80CB-BCF0-482E-9566-00090691BAFF}" type="presParOf" srcId="{C95BE1B3-15D3-4BA9-BD4A-B2B24315B93F}" destId="{C8998E8B-DAF6-4C72-A08E-2497667E14E0}" srcOrd="0" destOrd="0" presId="urn:microsoft.com/office/officeart/2008/layout/PictureStrips"/>
    <dgm:cxn modelId="{F2BC5A5E-52F3-4727-B2B6-A79264736ADE}" type="presParOf" srcId="{C95BE1B3-15D3-4BA9-BD4A-B2B24315B93F}" destId="{33A825F3-4123-44B6-BC09-0A9315C74780}" srcOrd="1" destOrd="0" presId="urn:microsoft.com/office/officeart/2008/layout/PictureStrips"/>
    <dgm:cxn modelId="{A57C8A01-69C5-4B41-915F-349B2DD04116}" type="presParOf" srcId="{696171E1-1D9B-424A-A396-31F72AC6900B}" destId="{51B236AD-AE2D-41F1-8264-BD458AF61FFB}" srcOrd="5" destOrd="0" presId="urn:microsoft.com/office/officeart/2008/layout/PictureStrips"/>
    <dgm:cxn modelId="{D448ECE9-D7D2-4CD7-BE85-98A54445C4B5}" type="presParOf" srcId="{696171E1-1D9B-424A-A396-31F72AC6900B}" destId="{36B363CE-46EB-484B-BB55-0A9480D77EB8}" srcOrd="6" destOrd="0" presId="urn:microsoft.com/office/officeart/2008/layout/PictureStrips"/>
    <dgm:cxn modelId="{C1864AD6-20FA-4504-B105-F23CBDDEB817}" type="presParOf" srcId="{36B363CE-46EB-484B-BB55-0A9480D77EB8}" destId="{D713CF7A-E903-4E13-8E5E-06FF9F102495}" srcOrd="0" destOrd="0" presId="urn:microsoft.com/office/officeart/2008/layout/PictureStrips"/>
    <dgm:cxn modelId="{DCBD9A23-15B4-4899-AD10-43F822B27EEF}" type="presParOf" srcId="{36B363CE-46EB-484B-BB55-0A9480D77EB8}" destId="{EC664266-8203-4595-B18C-8D58A15F4E58}" srcOrd="1" destOrd="0" presId="urn:microsoft.com/office/officeart/2008/layout/PictureStrips"/>
    <dgm:cxn modelId="{F59E8C3E-A860-4412-9C61-BBE7601189A8}" type="presParOf" srcId="{696171E1-1D9B-424A-A396-31F72AC6900B}" destId="{D56D7BCF-00C5-4BC7-9609-AB64522510EE}" srcOrd="7" destOrd="0" presId="urn:microsoft.com/office/officeart/2008/layout/PictureStrips"/>
    <dgm:cxn modelId="{A22B386D-6D7B-4292-847F-59F80E6E8ADA}" type="presParOf" srcId="{696171E1-1D9B-424A-A396-31F72AC6900B}" destId="{D77362A8-7C77-4630-9C06-453089FC69A3}" srcOrd="8" destOrd="0" presId="urn:microsoft.com/office/officeart/2008/layout/PictureStrips"/>
    <dgm:cxn modelId="{F8CE1A73-4B7E-42A2-B742-1FA1AEB11D93}" type="presParOf" srcId="{D77362A8-7C77-4630-9C06-453089FC69A3}" destId="{E6B4456A-A926-460B-873C-99DA74E65AF6}" srcOrd="0" destOrd="0" presId="urn:microsoft.com/office/officeart/2008/layout/PictureStrips"/>
    <dgm:cxn modelId="{554ADE8F-7F4D-4DAD-ACF7-FE9DBE0DB8D2}" type="presParOf" srcId="{D77362A8-7C77-4630-9C06-453089FC69A3}" destId="{C112607C-7130-4665-AF37-2CB4238B12F0}" srcOrd="1" destOrd="0" presId="urn:microsoft.com/office/officeart/2008/layout/PictureStrips"/>
    <dgm:cxn modelId="{298912C6-CA47-4FE0-9CC2-8F8351DC5A56}" type="presParOf" srcId="{696171E1-1D9B-424A-A396-31F72AC6900B}" destId="{EF8D91ED-1F14-406F-836B-A30D453DAE04}" srcOrd="9" destOrd="0" presId="urn:microsoft.com/office/officeart/2008/layout/PictureStrips"/>
    <dgm:cxn modelId="{D2A6B68C-9B72-47E5-A9DF-79AF1CE6680C}" type="presParOf" srcId="{696171E1-1D9B-424A-A396-31F72AC6900B}" destId="{53120B75-DFA7-4E15-A37A-DB98A31A3849}" srcOrd="10" destOrd="0" presId="urn:microsoft.com/office/officeart/2008/layout/PictureStrips"/>
    <dgm:cxn modelId="{FE21170A-8002-48D5-A40E-E760B0C9F6D0}" type="presParOf" srcId="{53120B75-DFA7-4E15-A37A-DB98A31A3849}" destId="{7203E8EE-DF8C-4B48-91EB-CD44BAAD2BBA}" srcOrd="0" destOrd="0" presId="urn:microsoft.com/office/officeart/2008/layout/PictureStrips"/>
    <dgm:cxn modelId="{A5A3C6A2-6267-49AF-B292-1F3775185ED2}" type="presParOf" srcId="{53120B75-DFA7-4E15-A37A-DB98A31A3849}" destId="{A9BE202A-7D19-4BAB-A3DC-2531DE6B2569}" srcOrd="1" destOrd="0" presId="urn:microsoft.com/office/officeart/2008/layout/PictureStrips"/>
    <dgm:cxn modelId="{37C526B2-F924-4A03-9A94-BB1910AA6B03}" type="presParOf" srcId="{696171E1-1D9B-424A-A396-31F72AC6900B}" destId="{61AF515A-FA37-4F07-8E94-D62D68B14E3F}" srcOrd="11" destOrd="0" presId="urn:microsoft.com/office/officeart/2008/layout/PictureStrips"/>
    <dgm:cxn modelId="{7601ECED-62FF-43B3-86E2-407DE40D732B}" type="presParOf" srcId="{696171E1-1D9B-424A-A396-31F72AC6900B}" destId="{0595A0E5-567A-4EF1-A646-211B27E9B10C}" srcOrd="12" destOrd="0" presId="urn:microsoft.com/office/officeart/2008/layout/PictureStrips"/>
    <dgm:cxn modelId="{FEE36CF0-2B93-422B-BCF5-BB652C7C8BAE}" type="presParOf" srcId="{0595A0E5-567A-4EF1-A646-211B27E9B10C}" destId="{07BD714E-9358-44D0-B87B-2CDAA1E61E3D}" srcOrd="0" destOrd="0" presId="urn:microsoft.com/office/officeart/2008/layout/PictureStrips"/>
    <dgm:cxn modelId="{6380B294-D3F5-4181-8A67-F9F28545304C}" type="presParOf" srcId="{0595A0E5-567A-4EF1-A646-211B27E9B10C}" destId="{9474C8D9-6814-4490-BC10-FD669055875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72325-05D1-4AFE-B0FA-77D74893E374}">
      <dsp:nvSpPr>
        <dsp:cNvPr id="0" name=""/>
        <dsp:cNvSpPr/>
      </dsp:nvSpPr>
      <dsp:spPr>
        <a:xfrm>
          <a:off x="3823036" y="1885044"/>
          <a:ext cx="2626507" cy="393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22"/>
              </a:lnTo>
              <a:lnTo>
                <a:pt x="2626507" y="161522"/>
              </a:lnTo>
              <a:lnTo>
                <a:pt x="2626507" y="393191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4A803-B9B7-4254-8BBA-81D7F58D4F43}">
      <dsp:nvSpPr>
        <dsp:cNvPr id="0" name=""/>
        <dsp:cNvSpPr/>
      </dsp:nvSpPr>
      <dsp:spPr>
        <a:xfrm>
          <a:off x="1805853" y="3760913"/>
          <a:ext cx="3016432" cy="542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61"/>
              </a:lnTo>
              <a:lnTo>
                <a:pt x="3016432" y="310961"/>
              </a:lnTo>
              <a:lnTo>
                <a:pt x="3016432" y="542630"/>
              </a:lnTo>
            </a:path>
          </a:pathLst>
        </a:custGeom>
        <a:noFill/>
        <a:ln w="1587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637A7-6A53-4AB2-A55D-72ACA9237E90}">
      <dsp:nvSpPr>
        <dsp:cNvPr id="0" name=""/>
        <dsp:cNvSpPr/>
      </dsp:nvSpPr>
      <dsp:spPr>
        <a:xfrm>
          <a:off x="756948" y="3760913"/>
          <a:ext cx="1048905" cy="542630"/>
        </a:xfrm>
        <a:custGeom>
          <a:avLst/>
          <a:gdLst/>
          <a:ahLst/>
          <a:cxnLst/>
          <a:rect l="0" t="0" r="0" b="0"/>
          <a:pathLst>
            <a:path>
              <a:moveTo>
                <a:pt x="1048905" y="0"/>
              </a:moveTo>
              <a:lnTo>
                <a:pt x="1048905" y="310961"/>
              </a:lnTo>
              <a:lnTo>
                <a:pt x="0" y="310961"/>
              </a:lnTo>
              <a:lnTo>
                <a:pt x="0" y="542630"/>
              </a:lnTo>
            </a:path>
          </a:pathLst>
        </a:custGeom>
        <a:noFill/>
        <a:ln w="1587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C3875-4DC5-410B-9D25-6FE552F98709}">
      <dsp:nvSpPr>
        <dsp:cNvPr id="0" name=""/>
        <dsp:cNvSpPr/>
      </dsp:nvSpPr>
      <dsp:spPr>
        <a:xfrm>
          <a:off x="1805853" y="1885044"/>
          <a:ext cx="2017182" cy="393191"/>
        </a:xfrm>
        <a:custGeom>
          <a:avLst/>
          <a:gdLst/>
          <a:ahLst/>
          <a:cxnLst/>
          <a:rect l="0" t="0" r="0" b="0"/>
          <a:pathLst>
            <a:path>
              <a:moveTo>
                <a:pt x="2017182" y="0"/>
              </a:moveTo>
              <a:lnTo>
                <a:pt x="2017182" y="161522"/>
              </a:lnTo>
              <a:lnTo>
                <a:pt x="0" y="161522"/>
              </a:lnTo>
              <a:lnTo>
                <a:pt x="0" y="393191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47555-9314-4390-83FF-089BCADEA5EF}">
      <dsp:nvSpPr>
        <dsp:cNvPr id="0" name=""/>
        <dsp:cNvSpPr/>
      </dsp:nvSpPr>
      <dsp:spPr>
        <a:xfrm>
          <a:off x="3081697" y="402367"/>
          <a:ext cx="1482677" cy="148267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AD2146-6416-4531-939C-10001FE6A882}">
      <dsp:nvSpPr>
        <dsp:cNvPr id="0" name=""/>
        <dsp:cNvSpPr/>
      </dsp:nvSpPr>
      <dsp:spPr>
        <a:xfrm>
          <a:off x="4796762" y="402367"/>
          <a:ext cx="2911503" cy="1482677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Областная комиссия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Отдел в </a:t>
          </a:r>
          <a:r>
            <a:rPr lang="ru-RU" sz="1600" kern="1200" dirty="0" err="1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МТиСР</a:t>
          </a: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НСО – 7 единиц</a:t>
          </a:r>
          <a:endParaRPr lang="ru-RU" sz="1600" kern="120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96762" y="402367"/>
        <a:ext cx="2911503" cy="1482677"/>
      </dsp:txXfrm>
    </dsp:sp>
    <dsp:sp modelId="{8E0852D3-F98F-41C0-9147-ECE95DF9DA2C}">
      <dsp:nvSpPr>
        <dsp:cNvPr id="0" name=""/>
        <dsp:cNvSpPr/>
      </dsp:nvSpPr>
      <dsp:spPr>
        <a:xfrm>
          <a:off x="1064515" y="2278235"/>
          <a:ext cx="1482677" cy="1482677"/>
        </a:xfrm>
        <a:prstGeom prst="ellipse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67E236-F472-40C2-BA45-767C4755C9AF}">
      <dsp:nvSpPr>
        <dsp:cNvPr id="0" name=""/>
        <dsp:cNvSpPr/>
      </dsp:nvSpPr>
      <dsp:spPr>
        <a:xfrm>
          <a:off x="2469170" y="2101930"/>
          <a:ext cx="3315985" cy="1482677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Комиссий в  г. Новосибирске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29 единиц</a:t>
          </a:r>
        </a:p>
      </dsp:txBody>
      <dsp:txXfrm>
        <a:off x="2469170" y="2101930"/>
        <a:ext cx="3315985" cy="1482677"/>
      </dsp:txXfrm>
    </dsp:sp>
    <dsp:sp modelId="{F435DED9-3F92-46FD-884F-3EF17A3AB341}">
      <dsp:nvSpPr>
        <dsp:cNvPr id="0" name=""/>
        <dsp:cNvSpPr/>
      </dsp:nvSpPr>
      <dsp:spPr>
        <a:xfrm>
          <a:off x="15609" y="4303543"/>
          <a:ext cx="1482677" cy="1482677"/>
        </a:xfrm>
        <a:prstGeom prst="ellipse">
          <a:avLst/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8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6CFC4E-DD19-445A-8982-98604AAB83BC}">
      <dsp:nvSpPr>
        <dsp:cNvPr id="0" name=""/>
        <dsp:cNvSpPr/>
      </dsp:nvSpPr>
      <dsp:spPr>
        <a:xfrm>
          <a:off x="1486262" y="4299836"/>
          <a:ext cx="2224015" cy="1482677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Городская комиссия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Отдел – 3 единицы</a:t>
          </a:r>
          <a:endParaRPr lang="ru-RU" sz="1600" kern="120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6262" y="4299836"/>
        <a:ext cx="2224015" cy="1482677"/>
      </dsp:txXfrm>
    </dsp:sp>
    <dsp:sp modelId="{371B1734-CBE4-417C-8724-A469E89FE6F5}">
      <dsp:nvSpPr>
        <dsp:cNvPr id="0" name=""/>
        <dsp:cNvSpPr/>
      </dsp:nvSpPr>
      <dsp:spPr>
        <a:xfrm>
          <a:off x="4080948" y="4303543"/>
          <a:ext cx="1482677" cy="1482677"/>
        </a:xfrm>
        <a:prstGeom prst="ellipse">
          <a:avLst/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8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29E7DC-91A1-4B13-B3C8-8480F1BB01EC}">
      <dsp:nvSpPr>
        <dsp:cNvPr id="0" name=""/>
        <dsp:cNvSpPr/>
      </dsp:nvSpPr>
      <dsp:spPr>
        <a:xfrm>
          <a:off x="5637518" y="4318637"/>
          <a:ext cx="3245706" cy="1482677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Комиссий в районах, округе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26 единиц (1 – на 10 </a:t>
          </a:r>
          <a:r>
            <a:rPr lang="ru-RU" sz="1600" kern="1200" dirty="0" err="1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тыс.десткого</a:t>
          </a: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населения) </a:t>
          </a:r>
          <a:endParaRPr lang="ru-RU" sz="1600" kern="120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7518" y="4318637"/>
        <a:ext cx="3245706" cy="1482677"/>
      </dsp:txXfrm>
    </dsp:sp>
    <dsp:sp modelId="{3E78F638-3EDC-4C13-9509-3A676F9CF2C6}">
      <dsp:nvSpPr>
        <dsp:cNvPr id="0" name=""/>
        <dsp:cNvSpPr/>
      </dsp:nvSpPr>
      <dsp:spPr>
        <a:xfrm>
          <a:off x="5708204" y="2278235"/>
          <a:ext cx="1482677" cy="1482677"/>
        </a:xfrm>
        <a:prstGeom prst="ellipse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AE2E1F-E890-46EE-9DE0-6394A8C7176A}">
      <dsp:nvSpPr>
        <dsp:cNvPr id="0" name=""/>
        <dsp:cNvSpPr/>
      </dsp:nvSpPr>
      <dsp:spPr>
        <a:xfrm>
          <a:off x="7569885" y="2951223"/>
          <a:ext cx="3352859" cy="1482677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Комиссии в муниципальных районах и городских округах НСО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 единица на 5 тыс. детского населения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6 территориях – отделы;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12 – по 1 специалисту;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16 – по 2 и более специалиста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69885" y="2951223"/>
        <a:ext cx="3352859" cy="14826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AE19D-FD80-4EDA-BA21-AC6134DA2C4A}">
      <dsp:nvSpPr>
        <dsp:cNvPr id="0" name=""/>
        <dsp:cNvSpPr/>
      </dsp:nvSpPr>
      <dsp:spPr>
        <a:xfrm>
          <a:off x="0" y="464172"/>
          <a:ext cx="3094085" cy="154704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КИПР</a:t>
          </a:r>
          <a:endParaRPr lang="ru-RU" sz="6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311" y="509483"/>
        <a:ext cx="3003463" cy="1456420"/>
      </dsp:txXfrm>
    </dsp:sp>
    <dsp:sp modelId="{02A136E5-D739-453B-8A7A-6BA6D6E6471B}">
      <dsp:nvSpPr>
        <dsp:cNvPr id="0" name=""/>
        <dsp:cNvSpPr/>
      </dsp:nvSpPr>
      <dsp:spPr>
        <a:xfrm>
          <a:off x="309408" y="2011214"/>
          <a:ext cx="277551" cy="136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5157"/>
              </a:lnTo>
              <a:lnTo>
                <a:pt x="277551" y="13651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7DD2E-1A45-4C13-8C3F-9FB96B879015}">
      <dsp:nvSpPr>
        <dsp:cNvPr id="0" name=""/>
        <dsp:cNvSpPr/>
      </dsp:nvSpPr>
      <dsp:spPr>
        <a:xfrm>
          <a:off x="586959" y="2602850"/>
          <a:ext cx="2475268" cy="1547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Постановление </a:t>
          </a:r>
          <a:r>
            <a:rPr lang="ru-RU" sz="2500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КДНиЗП</a:t>
          </a:r>
          <a:r>
            <a:rPr lang="ru-RU" sz="25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о признании в СОП</a:t>
          </a:r>
          <a:endParaRPr lang="ru-RU" sz="2500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270" y="2648161"/>
        <a:ext cx="2384646" cy="1456420"/>
      </dsp:txXfrm>
    </dsp:sp>
    <dsp:sp modelId="{568293B0-8810-41E0-AF70-4EF501E975F0}">
      <dsp:nvSpPr>
        <dsp:cNvPr id="0" name=""/>
        <dsp:cNvSpPr/>
      </dsp:nvSpPr>
      <dsp:spPr>
        <a:xfrm>
          <a:off x="5194857" y="444122"/>
          <a:ext cx="3094085" cy="154704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ИПР</a:t>
          </a:r>
          <a:endParaRPr lang="ru-RU" sz="6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40168" y="489433"/>
        <a:ext cx="3003463" cy="1456420"/>
      </dsp:txXfrm>
    </dsp:sp>
    <dsp:sp modelId="{E7D2A4CF-D134-497B-971A-EA5E14089B75}">
      <dsp:nvSpPr>
        <dsp:cNvPr id="0" name=""/>
        <dsp:cNvSpPr/>
      </dsp:nvSpPr>
      <dsp:spPr>
        <a:xfrm>
          <a:off x="5504266" y="1991165"/>
          <a:ext cx="309445" cy="1031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119"/>
              </a:lnTo>
              <a:lnTo>
                <a:pt x="309445" y="10311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97EC5-9E92-416F-94DE-3AA5D7B7E3BA}">
      <dsp:nvSpPr>
        <dsp:cNvPr id="0" name=""/>
        <dsp:cNvSpPr/>
      </dsp:nvSpPr>
      <dsp:spPr>
        <a:xfrm>
          <a:off x="5813712" y="2248763"/>
          <a:ext cx="2475268" cy="1547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Решение органа или учреждения</a:t>
          </a:r>
          <a:endParaRPr lang="ru-RU" sz="2500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59023" y="2294074"/>
        <a:ext cx="2384646" cy="1456420"/>
      </dsp:txXfrm>
    </dsp:sp>
    <dsp:sp modelId="{2FBEDB46-0964-4A4B-8FDE-3A3F936AB906}">
      <dsp:nvSpPr>
        <dsp:cNvPr id="0" name=""/>
        <dsp:cNvSpPr/>
      </dsp:nvSpPr>
      <dsp:spPr>
        <a:xfrm>
          <a:off x="5504266" y="1991165"/>
          <a:ext cx="334124" cy="2645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737"/>
              </a:lnTo>
              <a:lnTo>
                <a:pt x="334124" y="26457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636C1-E848-4945-9B07-621F4D051D10}">
      <dsp:nvSpPr>
        <dsp:cNvPr id="0" name=""/>
        <dsp:cNvSpPr/>
      </dsp:nvSpPr>
      <dsp:spPr>
        <a:xfrm>
          <a:off x="5838390" y="3863381"/>
          <a:ext cx="2475268" cy="1547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Постановление </a:t>
          </a:r>
          <a:r>
            <a:rPr lang="ru-RU" sz="250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КДНиЗП</a:t>
          </a:r>
          <a:endParaRPr lang="ru-RU" sz="25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83701" y="3908692"/>
        <a:ext cx="2384646" cy="1456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E3C74-B2B9-4097-B76D-30CC548D675B}">
      <dsp:nvSpPr>
        <dsp:cNvPr id="0" name=""/>
        <dsp:cNvSpPr/>
      </dsp:nvSpPr>
      <dsp:spPr>
        <a:xfrm>
          <a:off x="1773892" y="936410"/>
          <a:ext cx="3322154" cy="221587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 заседании </a:t>
          </a:r>
          <a:r>
            <a:rPr lang="ru-RU" sz="2200" kern="1200" dirty="0" err="1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КДНиЗП</a:t>
          </a:r>
          <a:endParaRPr lang="ru-RU" sz="2200" kern="1200" dirty="0" smtClean="0">
            <a:ln/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 результатам рассмотрения на консилиуме специалистов</a:t>
          </a:r>
          <a:endParaRPr lang="ru-RU" sz="2200" kern="1200" dirty="0">
            <a:ln/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5437" y="936410"/>
        <a:ext cx="2790609" cy="2215876"/>
      </dsp:txXfrm>
    </dsp:sp>
    <dsp:sp modelId="{EE11BC9C-64FB-48FE-BC67-42CC231EDC4B}">
      <dsp:nvSpPr>
        <dsp:cNvPr id="0" name=""/>
        <dsp:cNvSpPr/>
      </dsp:nvSpPr>
      <dsp:spPr>
        <a:xfrm>
          <a:off x="2077" y="50502"/>
          <a:ext cx="2214769" cy="22147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КИПР</a:t>
          </a:r>
          <a:endParaRPr lang="ru-RU" sz="4500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422" y="374847"/>
        <a:ext cx="1566079" cy="1566079"/>
      </dsp:txXfrm>
    </dsp:sp>
    <dsp:sp modelId="{E6D6EB97-6053-4AFA-B2D8-4A2E278CB523}">
      <dsp:nvSpPr>
        <dsp:cNvPr id="0" name=""/>
        <dsp:cNvSpPr/>
      </dsp:nvSpPr>
      <dsp:spPr>
        <a:xfrm>
          <a:off x="7310816" y="936410"/>
          <a:ext cx="3322154" cy="221587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Ведомственный контроль: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Совет по профилактике</a:t>
          </a:r>
          <a:endParaRPr lang="ru-RU" sz="2200" kern="1200" dirty="0">
            <a:ln/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42361" y="936410"/>
        <a:ext cx="2790609" cy="2215876"/>
      </dsp:txXfrm>
    </dsp:sp>
    <dsp:sp modelId="{C50CCEED-C48E-48DE-9840-E44A00081C93}">
      <dsp:nvSpPr>
        <dsp:cNvPr id="0" name=""/>
        <dsp:cNvSpPr/>
      </dsp:nvSpPr>
      <dsp:spPr>
        <a:xfrm>
          <a:off x="7310816" y="3152287"/>
          <a:ext cx="3322154" cy="221587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 заседании </a:t>
          </a:r>
          <a:r>
            <a:rPr lang="ru-RU" sz="2200" kern="1200" dirty="0" err="1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КДНиЗП</a:t>
          </a:r>
          <a:r>
            <a:rPr lang="ru-RU" sz="2200" kern="1200" dirty="0" smtClean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при наличии оснований </a:t>
          </a:r>
          <a:endParaRPr lang="ru-RU" sz="2200" kern="1200" dirty="0">
            <a:ln/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42361" y="3152287"/>
        <a:ext cx="2790609" cy="2215876"/>
      </dsp:txXfrm>
    </dsp:sp>
    <dsp:sp modelId="{154D297E-8A84-41DB-B8A9-39A13A945CDF}">
      <dsp:nvSpPr>
        <dsp:cNvPr id="0" name=""/>
        <dsp:cNvSpPr/>
      </dsp:nvSpPr>
      <dsp:spPr>
        <a:xfrm>
          <a:off x="5539000" y="50502"/>
          <a:ext cx="2214769" cy="22147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ИПР</a:t>
          </a:r>
          <a:endParaRPr lang="ru-RU" sz="4500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3345" y="374847"/>
        <a:ext cx="1566079" cy="1566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B6A5A-658C-4116-AAA7-159DAC954B0F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Решение дают сами сотрудники, увеличивается вовлеченность</a:t>
          </a:r>
          <a:endParaRPr lang="ru-RU" sz="1900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2232" y="3136513"/>
        <a:ext cx="1781934" cy="1531918"/>
      </dsp:txXfrm>
    </dsp:sp>
    <dsp:sp modelId="{89CEC554-0EEF-491D-8AB3-1635938000CD}">
      <dsp:nvSpPr>
        <dsp:cNvPr id="0" name=""/>
        <dsp:cNvSpPr/>
      </dsp:nvSpPr>
      <dsp:spPr>
        <a:xfrm>
          <a:off x="1855600" y="1733973"/>
          <a:ext cx="2574452" cy="2167466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Формируется команда</a:t>
          </a:r>
          <a:endParaRPr lang="ru-RU" sz="1600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0426" y="2282937"/>
        <a:ext cx="1364800" cy="1069538"/>
      </dsp:txXfrm>
    </dsp:sp>
    <dsp:sp modelId="{AC14FFD0-29CE-4EA1-A066-B00111427A69}">
      <dsp:nvSpPr>
        <dsp:cNvPr id="0" name=""/>
        <dsp:cNvSpPr/>
      </dsp:nvSpPr>
      <dsp:spPr>
        <a:xfrm rot="20700000">
          <a:off x="3185717" y="262055"/>
          <a:ext cx="2298430" cy="2076849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Понимание сути проблемы или ситуации</a:t>
          </a:r>
          <a:endParaRPr lang="ru-RU" sz="1600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20700000">
        <a:off x="3702973" y="704426"/>
        <a:ext cx="1263919" cy="1192106"/>
      </dsp:txXfrm>
    </dsp:sp>
    <dsp:sp modelId="{B9C45A22-D283-40BF-BFB9-84197FBD3CC4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F674DC-EC1B-4D65-B132-F9BA6C4E2151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FC2E57-3D86-43D6-9118-EF06F65E85F2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080CD-247E-47FE-8B7A-02787A29CF2F}">
      <dsp:nvSpPr>
        <dsp:cNvPr id="0" name=""/>
        <dsp:cNvSpPr/>
      </dsp:nvSpPr>
      <dsp:spPr>
        <a:xfrm>
          <a:off x="1232567" y="-61197"/>
          <a:ext cx="5662865" cy="5662865"/>
        </a:xfrm>
        <a:prstGeom prst="circularArrow">
          <a:avLst>
            <a:gd name="adj1" fmla="val 5544"/>
            <a:gd name="adj2" fmla="val 330680"/>
            <a:gd name="adj3" fmla="val 14755130"/>
            <a:gd name="adj4" fmla="val 16814399"/>
            <a:gd name="adj5" fmla="val 575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FCCDF33-6AA0-40D6-AB3A-B9B1BA79673C}">
      <dsp:nvSpPr>
        <dsp:cNvPr id="0" name=""/>
        <dsp:cNvSpPr/>
      </dsp:nvSpPr>
      <dsp:spPr>
        <a:xfrm>
          <a:off x="3333750" y="2157"/>
          <a:ext cx="1460499" cy="7302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Неэффективное взаимодействие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9398" y="37805"/>
        <a:ext cx="1389203" cy="658953"/>
      </dsp:txXfrm>
    </dsp:sp>
    <dsp:sp modelId="{5DFF8A9A-47EF-40DC-9EE0-36E00F33A09B}">
      <dsp:nvSpPr>
        <dsp:cNvPr id="0" name=""/>
        <dsp:cNvSpPr/>
      </dsp:nvSpPr>
      <dsp:spPr>
        <a:xfrm>
          <a:off x="4885997" y="567129"/>
          <a:ext cx="1460499" cy="7302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Несовершенство НПА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1645" y="602777"/>
        <a:ext cx="1389203" cy="658953"/>
      </dsp:txXfrm>
    </dsp:sp>
    <dsp:sp modelId="{9AAD0983-D8BB-4A4B-A152-613F60BCB2E8}">
      <dsp:nvSpPr>
        <dsp:cNvPr id="0" name=""/>
        <dsp:cNvSpPr/>
      </dsp:nvSpPr>
      <dsp:spPr>
        <a:xfrm>
          <a:off x="5711930" y="1997688"/>
          <a:ext cx="1460499" cy="7302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Загруженность специалистов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7578" y="2033336"/>
        <a:ext cx="1389203" cy="658953"/>
      </dsp:txXfrm>
    </dsp:sp>
    <dsp:sp modelId="{06E72FCE-362E-406F-AAEF-F3C9849C6DA2}">
      <dsp:nvSpPr>
        <dsp:cNvPr id="0" name=""/>
        <dsp:cNvSpPr/>
      </dsp:nvSpPr>
      <dsp:spPr>
        <a:xfrm>
          <a:off x="5425087" y="3624459"/>
          <a:ext cx="1460499" cy="7302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формализм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0735" y="3660107"/>
        <a:ext cx="1389203" cy="658953"/>
      </dsp:txXfrm>
    </dsp:sp>
    <dsp:sp modelId="{7C65B1D5-99ED-4F4E-9D17-A155C12DCA0E}">
      <dsp:nvSpPr>
        <dsp:cNvPr id="0" name=""/>
        <dsp:cNvSpPr/>
      </dsp:nvSpPr>
      <dsp:spPr>
        <a:xfrm>
          <a:off x="4159683" y="4686259"/>
          <a:ext cx="1460499" cy="7302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Незнание ресурсов 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5331" y="4721907"/>
        <a:ext cx="1389203" cy="658953"/>
      </dsp:txXfrm>
    </dsp:sp>
    <dsp:sp modelId="{35F25394-BD1C-4A44-BF2D-3E74DDF7617B}">
      <dsp:nvSpPr>
        <dsp:cNvPr id="0" name=""/>
        <dsp:cNvSpPr/>
      </dsp:nvSpPr>
      <dsp:spPr>
        <a:xfrm>
          <a:off x="2507816" y="4686259"/>
          <a:ext cx="1460499" cy="7302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Недостаточная квалификация кадров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3464" y="4721907"/>
        <a:ext cx="1389203" cy="658953"/>
      </dsp:txXfrm>
    </dsp:sp>
    <dsp:sp modelId="{964DA3CB-4F34-49B2-9539-AF81954E6E45}">
      <dsp:nvSpPr>
        <dsp:cNvPr id="0" name=""/>
        <dsp:cNvSpPr/>
      </dsp:nvSpPr>
      <dsp:spPr>
        <a:xfrm>
          <a:off x="1242412" y="3624459"/>
          <a:ext cx="1460499" cy="7302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Недостаточность компетенций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8060" y="3660107"/>
        <a:ext cx="1389203" cy="658953"/>
      </dsp:txXfrm>
    </dsp:sp>
    <dsp:sp modelId="{711F9F5D-A0D1-4B11-9964-AF6680F0887C}">
      <dsp:nvSpPr>
        <dsp:cNvPr id="0" name=""/>
        <dsp:cNvSpPr/>
      </dsp:nvSpPr>
      <dsp:spPr>
        <a:xfrm>
          <a:off x="955569" y="1997688"/>
          <a:ext cx="1460499" cy="7302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Удаленность организации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1217" y="2033336"/>
        <a:ext cx="1389203" cy="658953"/>
      </dsp:txXfrm>
    </dsp:sp>
    <dsp:sp modelId="{BC7D1F90-BCD5-4A0C-9320-E602D2C54577}">
      <dsp:nvSpPr>
        <dsp:cNvPr id="0" name=""/>
        <dsp:cNvSpPr/>
      </dsp:nvSpPr>
      <dsp:spPr>
        <a:xfrm>
          <a:off x="1807140" y="575682"/>
          <a:ext cx="1460499" cy="7302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Низкий воспитательный потенциал 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2788" y="611330"/>
        <a:ext cx="1389203" cy="6589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1C244-1B36-47D6-98FF-BD2158CD7126}">
      <dsp:nvSpPr>
        <dsp:cNvPr id="0" name=""/>
        <dsp:cNvSpPr/>
      </dsp:nvSpPr>
      <dsp:spPr>
        <a:xfrm>
          <a:off x="1543952" y="307718"/>
          <a:ext cx="3854334" cy="120447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583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 ряд семинарских занятий с работниками образовательных организаций </a:t>
          </a:r>
          <a:endParaRPr lang="ru-RU" sz="1400" kern="1200" dirty="0"/>
        </a:p>
      </dsp:txBody>
      <dsp:txXfrm>
        <a:off x="1543952" y="307718"/>
        <a:ext cx="3854334" cy="1204479"/>
      </dsp:txXfrm>
    </dsp:sp>
    <dsp:sp modelId="{5B1F36E6-7A7B-4043-9580-E5E570357589}">
      <dsp:nvSpPr>
        <dsp:cNvPr id="0" name=""/>
        <dsp:cNvSpPr/>
      </dsp:nvSpPr>
      <dsp:spPr>
        <a:xfrm>
          <a:off x="1383354" y="133738"/>
          <a:ext cx="843135" cy="1264703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185658-1CB7-49DA-A9FF-6CEAE8D155C0}">
      <dsp:nvSpPr>
        <dsp:cNvPr id="0" name=""/>
        <dsp:cNvSpPr/>
      </dsp:nvSpPr>
      <dsp:spPr>
        <a:xfrm>
          <a:off x="5775979" y="316270"/>
          <a:ext cx="3854334" cy="120447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583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Региональной рабочей группой проверены 10 образовательных организаций, выработана единая методика оценки деятельности образовательной организации</a:t>
          </a:r>
          <a:endParaRPr lang="ru-RU" sz="1400" kern="1200" dirty="0"/>
        </a:p>
      </dsp:txBody>
      <dsp:txXfrm>
        <a:off x="5775979" y="316270"/>
        <a:ext cx="3854334" cy="1204479"/>
      </dsp:txXfrm>
    </dsp:sp>
    <dsp:sp modelId="{6EEA7C2A-2171-45BE-898F-CB6922A885D5}">
      <dsp:nvSpPr>
        <dsp:cNvPr id="0" name=""/>
        <dsp:cNvSpPr/>
      </dsp:nvSpPr>
      <dsp:spPr>
        <a:xfrm>
          <a:off x="5623939" y="133738"/>
          <a:ext cx="843135" cy="1264703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8998E8B-DAF6-4C72-A08E-2497667E14E0}">
      <dsp:nvSpPr>
        <dsp:cNvPr id="0" name=""/>
        <dsp:cNvSpPr/>
      </dsp:nvSpPr>
      <dsp:spPr>
        <a:xfrm>
          <a:off x="1543952" y="1824024"/>
          <a:ext cx="3854334" cy="120447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583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Выработаны единые требования к организации индивидуальной профилактической работе в образовательной организации</a:t>
          </a:r>
          <a:endParaRPr lang="ru-RU" sz="1400" kern="1200" dirty="0"/>
        </a:p>
      </dsp:txBody>
      <dsp:txXfrm>
        <a:off x="1543952" y="1824024"/>
        <a:ext cx="3854334" cy="1204479"/>
      </dsp:txXfrm>
    </dsp:sp>
    <dsp:sp modelId="{33A825F3-4123-44B6-BC09-0A9315C74780}">
      <dsp:nvSpPr>
        <dsp:cNvPr id="0" name=""/>
        <dsp:cNvSpPr/>
      </dsp:nvSpPr>
      <dsp:spPr>
        <a:xfrm>
          <a:off x="1383354" y="1650044"/>
          <a:ext cx="843135" cy="1264703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13CF7A-E903-4E13-8E5E-06FF9F102495}">
      <dsp:nvSpPr>
        <dsp:cNvPr id="0" name=""/>
        <dsp:cNvSpPr/>
      </dsp:nvSpPr>
      <dsp:spPr>
        <a:xfrm>
          <a:off x="5784536" y="1824024"/>
          <a:ext cx="3854334" cy="120447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583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 цикл зональных семинаров - совещаний с участием представителей всех субъектов системы профилактики</a:t>
          </a:r>
          <a:endParaRPr lang="ru-RU" sz="1400" kern="1200" dirty="0"/>
        </a:p>
      </dsp:txBody>
      <dsp:txXfrm>
        <a:off x="5784536" y="1824024"/>
        <a:ext cx="3854334" cy="1204479"/>
      </dsp:txXfrm>
    </dsp:sp>
    <dsp:sp modelId="{EC664266-8203-4595-B18C-8D58A15F4E58}">
      <dsp:nvSpPr>
        <dsp:cNvPr id="0" name=""/>
        <dsp:cNvSpPr/>
      </dsp:nvSpPr>
      <dsp:spPr>
        <a:xfrm>
          <a:off x="5623939" y="1650044"/>
          <a:ext cx="843135" cy="1264703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6B4456A-A926-460B-873C-99DA74E65AF6}">
      <dsp:nvSpPr>
        <dsp:cNvPr id="0" name=""/>
        <dsp:cNvSpPr/>
      </dsp:nvSpPr>
      <dsp:spPr>
        <a:xfrm>
          <a:off x="1543952" y="3340330"/>
          <a:ext cx="3854334" cy="120447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583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Проведены тренинги с председателями комиссий, направленные на изменение ценностных установок</a:t>
          </a:r>
          <a:endParaRPr lang="ru-RU" sz="1400" kern="1200" dirty="0"/>
        </a:p>
      </dsp:txBody>
      <dsp:txXfrm>
        <a:off x="1543952" y="3340330"/>
        <a:ext cx="3854334" cy="1204479"/>
      </dsp:txXfrm>
    </dsp:sp>
    <dsp:sp modelId="{C112607C-7130-4665-AF37-2CB4238B12F0}">
      <dsp:nvSpPr>
        <dsp:cNvPr id="0" name=""/>
        <dsp:cNvSpPr/>
      </dsp:nvSpPr>
      <dsp:spPr>
        <a:xfrm>
          <a:off x="1383354" y="3166349"/>
          <a:ext cx="843135" cy="1264703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03E8EE-DF8C-4B48-91EB-CD44BAAD2BBA}">
      <dsp:nvSpPr>
        <dsp:cNvPr id="0" name=""/>
        <dsp:cNvSpPr/>
      </dsp:nvSpPr>
      <dsp:spPr>
        <a:xfrm>
          <a:off x="5784536" y="3340330"/>
          <a:ext cx="3854334" cy="120447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583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Проведено обучение для членов комиссий и членов рабочих групп комиссий 4 территорий по формированию базовых компетенций специалиста по работе с семьей</a:t>
          </a:r>
          <a:endParaRPr lang="ru-RU" sz="1400" kern="1200" dirty="0"/>
        </a:p>
      </dsp:txBody>
      <dsp:txXfrm>
        <a:off x="5784536" y="3340330"/>
        <a:ext cx="3854334" cy="1204479"/>
      </dsp:txXfrm>
    </dsp:sp>
    <dsp:sp modelId="{A9BE202A-7D19-4BAB-A3DC-2531DE6B2569}">
      <dsp:nvSpPr>
        <dsp:cNvPr id="0" name=""/>
        <dsp:cNvSpPr/>
      </dsp:nvSpPr>
      <dsp:spPr>
        <a:xfrm>
          <a:off x="5623939" y="3166349"/>
          <a:ext cx="843135" cy="1264703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7BD714E-9358-44D0-B87B-2CDAA1E61E3D}">
      <dsp:nvSpPr>
        <dsp:cNvPr id="0" name=""/>
        <dsp:cNvSpPr/>
      </dsp:nvSpPr>
      <dsp:spPr>
        <a:xfrm>
          <a:off x="3664244" y="4856636"/>
          <a:ext cx="3854334" cy="120447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583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 ответственными секретарями комиссий отработаны конкретные кейсы по ситуациям</a:t>
          </a:r>
          <a:endParaRPr lang="ru-RU" sz="1400" kern="1200" dirty="0"/>
        </a:p>
      </dsp:txBody>
      <dsp:txXfrm>
        <a:off x="3664244" y="4856636"/>
        <a:ext cx="3854334" cy="1204479"/>
      </dsp:txXfrm>
    </dsp:sp>
    <dsp:sp modelId="{9474C8D9-6814-4490-BC10-FD6690558753}">
      <dsp:nvSpPr>
        <dsp:cNvPr id="0" name=""/>
        <dsp:cNvSpPr/>
      </dsp:nvSpPr>
      <dsp:spPr>
        <a:xfrm>
          <a:off x="3503647" y="4682655"/>
          <a:ext cx="843135" cy="1264703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46527B0-0B24-4087-B225-DB4F5C738F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2798E0-F322-4236-8531-A1882BFE4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96FF38-ED5D-48F9-86A5-23A56EB1D6F9}" type="datetime1">
              <a:rPr lang="ru-RU" smtClean="0"/>
              <a:t>24.10.2019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E5881F-2FD0-41BC-8E76-C691E59E14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2CA62C5-8A29-4592-9E3E-4C457F263C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4E85F6F-0FAD-4AD4-850C-7E4CD14D7D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27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F836-3A79-4E2E-BD39-F0469988701B}" type="datetime1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60DC36-8EFA-4378-9855-E019C55AC47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D33040-43F5-4D81-8EF7-A7E0D024ED81}" type="slidenum">
              <a:rPr lang="en-US" altLang="ru-RU" sz="1200" smtClean="0"/>
              <a:pPr/>
              <a:t>1</a:t>
            </a:fld>
            <a:endParaRPr lang="en-US" altLang="ru-RU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2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57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27B53B-4437-45D7-98F9-D8FC34643B86}" type="slidenum">
              <a:rPr lang="en-US" altLang="ru-RU" sz="1200" smtClean="0"/>
              <a:pPr/>
              <a:t>10</a:t>
            </a:fld>
            <a:endParaRPr lang="en-US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29193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D487AC8-2E27-4521-B851-B6631051F3D3}" type="datetime1">
              <a:rPr lang="ru-RU" noProof="0" smtClean="0"/>
              <a:t>24.10.2019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79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119431-1E6E-4E07-A8B6-073D5DF11CA2}" type="datetime1">
              <a:rPr lang="ru-RU" noProof="0" smtClean="0"/>
              <a:t>24.10.2019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352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119431-1E6E-4E07-A8B6-073D5DF11CA2}" type="datetime1">
              <a:rPr lang="ru-RU" noProof="0" smtClean="0"/>
              <a:t>24.10.2019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255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119431-1E6E-4E07-A8B6-073D5DF11CA2}" type="datetime1">
              <a:rPr lang="ru-RU" noProof="0" smtClean="0"/>
              <a:t>24.10.2019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48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119431-1E6E-4E07-A8B6-073D5DF11CA2}" type="datetime1">
              <a:rPr lang="ru-RU" noProof="0" smtClean="0"/>
              <a:t>24.10.2019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2820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119431-1E6E-4E07-A8B6-073D5DF11CA2}" type="datetime1">
              <a:rPr lang="ru-RU" noProof="0" smtClean="0"/>
              <a:t>24.10.2019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16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119431-1E6E-4E07-A8B6-073D5DF11CA2}" type="datetime1">
              <a:rPr lang="ru-RU" noProof="0" smtClean="0"/>
              <a:t>24.10.2019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122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192B142-FCBD-4EC4-8EEE-20AF3A45CBB5}" type="datetime1">
              <a:rPr lang="ru-RU" noProof="0" smtClean="0"/>
              <a:t>24.10.2019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079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623BE9-F292-4C48-9030-5DC41B0B2C7D}" type="datetime1">
              <a:rPr lang="ru-RU" noProof="0" smtClean="0"/>
              <a:t>24.10.2019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234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64640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93272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113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9A523A-9522-4FC8-BF19-7168970C597F}" type="datetime1">
              <a:rPr lang="ru-RU" noProof="0" smtClean="0"/>
              <a:t>24.10.2019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707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0448D71-62B7-4716-9BB5-CB3D729E920F}" type="datetime1">
              <a:rPr lang="ru-RU" noProof="0" smtClean="0"/>
              <a:t>24.10.2019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907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119431-1E6E-4E07-A8B6-073D5DF11CA2}" type="datetime1">
              <a:rPr lang="ru-RU" noProof="0" smtClean="0"/>
              <a:t>24.10.2019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67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EB0E952-F832-496E-ABEA-42AE0AFA6CCC}" type="datetime1">
              <a:rPr lang="ru-RU" noProof="0" smtClean="0"/>
              <a:t>24.10.2019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216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DD5508-11FB-4992-B00C-2F96E71032D7}" type="datetime1">
              <a:rPr lang="ru-RU" noProof="0" smtClean="0"/>
              <a:t>24.10.2019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72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36027D-058E-4138-A066-359F07C6D214}" type="datetime1">
              <a:rPr lang="ru-RU" noProof="0" smtClean="0"/>
              <a:t>24.10.2019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8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510823-F23A-4639-B218-6B9BC0CC18D8}" type="datetime1">
              <a:rPr lang="ru-RU" noProof="0" smtClean="0"/>
              <a:t>24.10.2019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457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55D43D7-3745-4F9A-8694-98B1E0E20033}" type="datetime1">
              <a:rPr lang="ru-RU" noProof="0" smtClean="0"/>
              <a:t>24.10.2019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088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FE119431-1E6E-4E07-A8B6-073D5DF11CA2}" type="datetime1">
              <a:rPr lang="ru-RU" noProof="0" smtClean="0"/>
              <a:t>24.10.2019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3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2" descr="http://www.buroexpert.ru/cache/img/847_276_c/upload/images/slider/sli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511300"/>
            <a:ext cx="7198784" cy="23452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https://img-fotki.yandex.ru/get/6002/30348152.1b3/0_86636_d3a5fdd1_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" t="9662" r="398" b="1872"/>
          <a:stretch>
            <a:fillRect/>
          </a:stretch>
        </p:blipFill>
        <p:spPr bwMode="auto">
          <a:xfrm>
            <a:off x="42333" y="4819651"/>
            <a:ext cx="12126384" cy="20552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http://www.photoforum.ru/f/photo/000/300/300303_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83"/>
          <a:stretch>
            <a:fillRect/>
          </a:stretch>
        </p:blipFill>
        <p:spPr bwMode="auto">
          <a:xfrm>
            <a:off x="7717368" y="1"/>
            <a:ext cx="4474633" cy="14859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ый треугольник 6"/>
          <p:cNvSpPr>
            <a:spLocks noChangeArrowheads="1"/>
          </p:cNvSpPr>
          <p:nvPr/>
        </p:nvSpPr>
        <p:spPr bwMode="auto">
          <a:xfrm rot="5400000">
            <a:off x="2287060" y="-2223559"/>
            <a:ext cx="6822017" cy="1135803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3078" name="Picture 13" descr="D:\Profiles\Рабочий стол\Безымянный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038601"/>
            <a:ext cx="4953000" cy="66675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11" descr="https://a.d-cd.net/e940e76s-960.jpg"/>
          <p:cNvSpPr>
            <a:spLocks noChangeAspect="1" noChangeArrowheads="1"/>
          </p:cNvSpPr>
          <p:nvPr/>
        </p:nvSpPr>
        <p:spPr bwMode="auto">
          <a:xfrm>
            <a:off x="0" y="-182033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>
            <a:off x="0" y="10584"/>
            <a:ext cx="0" cy="6838949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 flipH="1" flipV="1">
            <a:off x="-19051" y="6858000"/>
            <a:ext cx="12196235" cy="16933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 flipH="1">
            <a:off x="-19051" y="12701"/>
            <a:ext cx="11398251" cy="6864351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41" name="Прямая соединительная линия 40"/>
          <p:cNvCxnSpPr/>
          <p:nvPr/>
        </p:nvCxnSpPr>
        <p:spPr bwMode="auto">
          <a:xfrm flipH="1">
            <a:off x="0" y="12701"/>
            <a:ext cx="12168717" cy="4233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 flipH="1">
            <a:off x="8940800" y="1511300"/>
            <a:ext cx="3227917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44" name="Прямая соединительная линия 43"/>
          <p:cNvCxnSpPr/>
          <p:nvPr/>
        </p:nvCxnSpPr>
        <p:spPr bwMode="auto">
          <a:xfrm flipH="1">
            <a:off x="12177184" y="6351"/>
            <a:ext cx="14816" cy="68707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3" name="Прямая соединительная линия 2"/>
          <p:cNvCxnSpPr/>
          <p:nvPr/>
        </p:nvCxnSpPr>
        <p:spPr bwMode="auto">
          <a:xfrm>
            <a:off x="328085" y="1475317"/>
            <a:ext cx="8250767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3087" name="TextBox 7"/>
          <p:cNvSpPr txBox="1">
            <a:spLocks noChangeArrowheads="1"/>
          </p:cNvSpPr>
          <p:nvPr/>
        </p:nvSpPr>
        <p:spPr bwMode="auto">
          <a:xfrm>
            <a:off x="110067" y="2931586"/>
            <a:ext cx="5071534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Ответственный секретарь комиссии по делам несовершеннолетних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и защите их прав Новосибирской области</a:t>
            </a:r>
            <a:endParaRPr lang="ru-RU" altLang="ru-RU" sz="2133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88" name="Прямоугольник 8"/>
          <p:cNvSpPr>
            <a:spLocks noChangeArrowheads="1"/>
          </p:cNvSpPr>
          <p:nvPr/>
        </p:nvSpPr>
        <p:spPr bwMode="auto">
          <a:xfrm>
            <a:off x="797985" y="2417392"/>
            <a:ext cx="7924800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Вивденко</a:t>
            </a: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Зоя Олеговна</a:t>
            </a:r>
            <a:r>
              <a:rPr lang="ru-RU" altLang="ru-RU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,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218239"/>
            <a:ext cx="10173730" cy="12187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 anchor="t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Arial Black" panose="020B0A04020102020204" pitchFamily="34" charset="0"/>
              </a:rPr>
              <a:t>«Оценка факторов </a:t>
            </a:r>
            <a:r>
              <a:rPr lang="ru-RU" sz="2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эффективности индивидуальной </a:t>
            </a:r>
            <a:r>
              <a:rPr lang="ru-RU" sz="2200" b="1" dirty="0">
                <a:solidFill>
                  <a:schemeClr val="bg1"/>
                </a:solidFill>
                <a:latin typeface="Arial Black" panose="020B0A04020102020204" pitchFamily="34" charset="0"/>
              </a:rPr>
              <a:t>профилактической работы с несовершеннолетними обучающимися. </a:t>
            </a:r>
            <a:br>
              <a:rPr lang="ru-RU" sz="22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200" b="1" dirty="0">
                <a:solidFill>
                  <a:schemeClr val="bg1"/>
                </a:solidFill>
                <a:latin typeface="Arial Black" panose="020B0A04020102020204" pitchFamily="34" charset="0"/>
              </a:rPr>
              <a:t>Опыт Новосибирской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8360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71" y="132065"/>
            <a:ext cx="9855200" cy="635763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459" name="Picture 13" descr="D:\Profiles\Рабочий стол\Безымянный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167" y="6390218"/>
            <a:ext cx="3048000" cy="41063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82994" y="2922863"/>
            <a:ext cx="7518400" cy="6667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733" b="1" dirty="0">
                <a:ln/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11755967" y="6489700"/>
            <a:ext cx="5778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latin typeface="Arial" panose="020B0604020202020204" pitchFamily="34" charset="0"/>
              </a:rPr>
              <a:t>15</a:t>
            </a:r>
            <a:endParaRPr lang="ru-RU" altLang="ru-RU" sz="1600">
              <a:latin typeface="Arial" panose="020B0604020202020204" pitchFamily="34" charset="0"/>
            </a:endParaRPr>
          </a:p>
        </p:txBody>
      </p:sp>
      <p:pic>
        <p:nvPicPr>
          <p:cNvPr id="19464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1" y="381000"/>
            <a:ext cx="98636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16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-8467"/>
            <a:ext cx="12192000" cy="8974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400" dirty="0">
              <a:latin typeface="Arial" charset="0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75167" y="112184"/>
            <a:ext cx="11817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Новосибирская область. Общая характеристика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84" y="1162051"/>
            <a:ext cx="5994400" cy="25136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Общая численность населения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– </a:t>
            </a:r>
          </a:p>
          <a:p>
            <a:pPr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2 млн. 788 тыс. человек</a:t>
            </a:r>
          </a:p>
          <a:p>
            <a:pPr>
              <a:defRPr/>
            </a:pPr>
            <a:endParaRPr lang="ru-RU" sz="1067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ru-RU" sz="2400" b="1" u="sng" dirty="0" smtClean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Численность несовершеннолетних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– 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более 580 тысяч человек.</a:t>
            </a:r>
            <a:endParaRPr lang="ru-RU" sz="24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ru-RU" sz="2667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284" y="3593222"/>
            <a:ext cx="6795130" cy="31702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Административно-</a:t>
            </a:r>
          </a:p>
          <a:p>
            <a:pPr>
              <a:defRPr/>
            </a:pPr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территориальная структура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- </a:t>
            </a:r>
            <a:endParaRPr lang="ru-RU" sz="2400" b="1" u="sng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5 городских округов, </a:t>
            </a:r>
          </a:p>
          <a:p>
            <a:pPr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30 муниципальных районов,</a:t>
            </a:r>
          </a:p>
          <a:p>
            <a:pPr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455 поселений (26 городских и 429 сельских) </a:t>
            </a:r>
          </a:p>
          <a:p>
            <a:pPr>
              <a:defRPr/>
            </a:pPr>
            <a:endParaRPr lang="ru-RU" sz="2667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endParaRPr lang="ru-RU" sz="2667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667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5126" name="Группа 93"/>
          <p:cNvGrpSpPr>
            <a:grpSpLocks/>
          </p:cNvGrpSpPr>
          <p:nvPr/>
        </p:nvGrpSpPr>
        <p:grpSpPr bwMode="auto">
          <a:xfrm>
            <a:off x="6741583" y="910110"/>
            <a:ext cx="4377267" cy="4932606"/>
            <a:chOff x="4792607" y="945927"/>
            <a:chExt cx="3282836" cy="3698616"/>
          </a:xfrm>
        </p:grpSpPr>
        <p:grpSp>
          <p:nvGrpSpPr>
            <p:cNvPr id="5132" name="Группа 91"/>
            <p:cNvGrpSpPr>
              <a:grpSpLocks/>
            </p:cNvGrpSpPr>
            <p:nvPr/>
          </p:nvGrpSpPr>
          <p:grpSpPr bwMode="auto">
            <a:xfrm>
              <a:off x="4792607" y="945927"/>
              <a:ext cx="3208227" cy="3297748"/>
              <a:chOff x="4792607" y="945927"/>
              <a:chExt cx="3208227" cy="3297748"/>
            </a:xfrm>
          </p:grpSpPr>
          <p:grpSp>
            <p:nvGrpSpPr>
              <p:cNvPr id="5137" name="Group 199"/>
              <p:cNvGrpSpPr>
                <a:grpSpLocks/>
              </p:cNvGrpSpPr>
              <p:nvPr/>
            </p:nvGrpSpPr>
            <p:grpSpPr bwMode="auto">
              <a:xfrm>
                <a:off x="7230946" y="1296708"/>
                <a:ext cx="505389" cy="1052337"/>
                <a:chOff x="4292549" y="1299208"/>
                <a:chExt cx="624028" cy="1522864"/>
              </a:xfrm>
            </p:grpSpPr>
            <p:sp>
              <p:nvSpPr>
                <p:cNvPr id="67" name="Freeform 106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4292521" y="1602351"/>
                  <a:ext cx="623311" cy="1219595"/>
                </a:xfrm>
                <a:custGeom>
                  <a:avLst/>
                  <a:gdLst>
                    <a:gd name="T0" fmla="*/ 229 w 313"/>
                    <a:gd name="T1" fmla="*/ 96 h 594"/>
                    <a:gd name="T2" fmla="*/ 253 w 313"/>
                    <a:gd name="T3" fmla="*/ 294 h 594"/>
                    <a:gd name="T4" fmla="*/ 228 w 313"/>
                    <a:gd name="T5" fmla="*/ 326 h 594"/>
                    <a:gd name="T6" fmla="*/ 228 w 313"/>
                    <a:gd name="T7" fmla="*/ 553 h 594"/>
                    <a:gd name="T8" fmla="*/ 191 w 313"/>
                    <a:gd name="T9" fmla="*/ 591 h 594"/>
                    <a:gd name="T10" fmla="*/ 163 w 313"/>
                    <a:gd name="T11" fmla="*/ 553 h 594"/>
                    <a:gd name="T12" fmla="*/ 163 w 313"/>
                    <a:gd name="T13" fmla="*/ 324 h 594"/>
                    <a:gd name="T14" fmla="*/ 163 w 313"/>
                    <a:gd name="T15" fmla="*/ 310 h 594"/>
                    <a:gd name="T16" fmla="*/ 156 w 313"/>
                    <a:gd name="T17" fmla="*/ 297 h 594"/>
                    <a:gd name="T18" fmla="*/ 149 w 313"/>
                    <a:gd name="T19" fmla="*/ 310 h 594"/>
                    <a:gd name="T20" fmla="*/ 148 w 313"/>
                    <a:gd name="T21" fmla="*/ 401 h 594"/>
                    <a:gd name="T22" fmla="*/ 148 w 313"/>
                    <a:gd name="T23" fmla="*/ 552 h 594"/>
                    <a:gd name="T24" fmla="*/ 111 w 313"/>
                    <a:gd name="T25" fmla="*/ 591 h 594"/>
                    <a:gd name="T26" fmla="*/ 84 w 313"/>
                    <a:gd name="T27" fmla="*/ 564 h 594"/>
                    <a:gd name="T28" fmla="*/ 83 w 313"/>
                    <a:gd name="T29" fmla="*/ 521 h 594"/>
                    <a:gd name="T30" fmla="*/ 83 w 313"/>
                    <a:gd name="T31" fmla="*/ 320 h 594"/>
                    <a:gd name="T32" fmla="*/ 60 w 313"/>
                    <a:gd name="T33" fmla="*/ 297 h 594"/>
                    <a:gd name="T34" fmla="*/ 86 w 313"/>
                    <a:gd name="T35" fmla="*/ 91 h 594"/>
                    <a:gd name="T36" fmla="*/ 75 w 313"/>
                    <a:gd name="T37" fmla="*/ 143 h 594"/>
                    <a:gd name="T38" fmla="*/ 56 w 313"/>
                    <a:gd name="T39" fmla="*/ 256 h 594"/>
                    <a:gd name="T40" fmla="*/ 25 w 313"/>
                    <a:gd name="T41" fmla="*/ 280 h 594"/>
                    <a:gd name="T42" fmla="*/ 3 w 313"/>
                    <a:gd name="T43" fmla="*/ 246 h 594"/>
                    <a:gd name="T44" fmla="*/ 38 w 313"/>
                    <a:gd name="T45" fmla="*/ 49 h 594"/>
                    <a:gd name="T46" fmla="*/ 87 w 313"/>
                    <a:gd name="T47" fmla="*/ 2 h 594"/>
                    <a:gd name="T48" fmla="*/ 228 w 313"/>
                    <a:gd name="T49" fmla="*/ 2 h 594"/>
                    <a:gd name="T50" fmla="*/ 271 w 313"/>
                    <a:gd name="T51" fmla="*/ 39 h 594"/>
                    <a:gd name="T52" fmla="*/ 294 w 313"/>
                    <a:gd name="T53" fmla="*/ 153 h 594"/>
                    <a:gd name="T54" fmla="*/ 310 w 313"/>
                    <a:gd name="T55" fmla="*/ 245 h 594"/>
                    <a:gd name="T56" fmla="*/ 290 w 313"/>
                    <a:gd name="T57" fmla="*/ 279 h 594"/>
                    <a:gd name="T58" fmla="*/ 259 w 313"/>
                    <a:gd name="T59" fmla="*/ 255 h 594"/>
                    <a:gd name="T60" fmla="*/ 233 w 313"/>
                    <a:gd name="T61" fmla="*/ 115 h 594"/>
                    <a:gd name="T62" fmla="*/ 229 w 313"/>
                    <a:gd name="T63" fmla="*/ 96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13" h="594">
                      <a:moveTo>
                        <a:pt x="229" y="96"/>
                      </a:moveTo>
                      <a:cubicBezTo>
                        <a:pt x="217" y="165"/>
                        <a:pt x="242" y="229"/>
                        <a:pt x="253" y="294"/>
                      </a:cubicBezTo>
                      <a:cubicBezTo>
                        <a:pt x="229" y="300"/>
                        <a:pt x="228" y="300"/>
                        <a:pt x="228" y="326"/>
                      </a:cubicBezTo>
                      <a:cubicBezTo>
                        <a:pt x="228" y="402"/>
                        <a:pt x="228" y="477"/>
                        <a:pt x="228" y="553"/>
                      </a:cubicBezTo>
                      <a:cubicBezTo>
                        <a:pt x="228" y="579"/>
                        <a:pt x="214" y="594"/>
                        <a:pt x="191" y="591"/>
                      </a:cubicBezTo>
                      <a:cubicBezTo>
                        <a:pt x="173" y="589"/>
                        <a:pt x="163" y="576"/>
                        <a:pt x="163" y="553"/>
                      </a:cubicBezTo>
                      <a:cubicBezTo>
                        <a:pt x="163" y="476"/>
                        <a:pt x="163" y="400"/>
                        <a:pt x="163" y="324"/>
                      </a:cubicBezTo>
                      <a:cubicBezTo>
                        <a:pt x="163" y="319"/>
                        <a:pt x="164" y="315"/>
                        <a:pt x="163" y="310"/>
                      </a:cubicBezTo>
                      <a:cubicBezTo>
                        <a:pt x="162" y="306"/>
                        <a:pt x="158" y="302"/>
                        <a:pt x="156" y="297"/>
                      </a:cubicBezTo>
                      <a:cubicBezTo>
                        <a:pt x="153" y="301"/>
                        <a:pt x="149" y="305"/>
                        <a:pt x="149" y="310"/>
                      </a:cubicBezTo>
                      <a:cubicBezTo>
                        <a:pt x="148" y="340"/>
                        <a:pt x="148" y="371"/>
                        <a:pt x="148" y="401"/>
                      </a:cubicBezTo>
                      <a:cubicBezTo>
                        <a:pt x="148" y="452"/>
                        <a:pt x="149" y="502"/>
                        <a:pt x="148" y="552"/>
                      </a:cubicBezTo>
                      <a:cubicBezTo>
                        <a:pt x="148" y="578"/>
                        <a:pt x="133" y="594"/>
                        <a:pt x="111" y="591"/>
                      </a:cubicBezTo>
                      <a:cubicBezTo>
                        <a:pt x="96" y="589"/>
                        <a:pt x="85" y="579"/>
                        <a:pt x="84" y="564"/>
                      </a:cubicBezTo>
                      <a:cubicBezTo>
                        <a:pt x="83" y="550"/>
                        <a:pt x="83" y="535"/>
                        <a:pt x="83" y="521"/>
                      </a:cubicBezTo>
                      <a:cubicBezTo>
                        <a:pt x="83" y="454"/>
                        <a:pt x="83" y="387"/>
                        <a:pt x="83" y="320"/>
                      </a:cubicBezTo>
                      <a:cubicBezTo>
                        <a:pt x="83" y="304"/>
                        <a:pt x="82" y="293"/>
                        <a:pt x="60" y="297"/>
                      </a:cubicBezTo>
                      <a:cubicBezTo>
                        <a:pt x="72" y="229"/>
                        <a:pt x="96" y="164"/>
                        <a:pt x="86" y="91"/>
                      </a:cubicBezTo>
                      <a:cubicBezTo>
                        <a:pt x="82" y="111"/>
                        <a:pt x="78" y="127"/>
                        <a:pt x="75" y="143"/>
                      </a:cubicBezTo>
                      <a:cubicBezTo>
                        <a:pt x="69" y="181"/>
                        <a:pt x="62" y="218"/>
                        <a:pt x="56" y="256"/>
                      </a:cubicBezTo>
                      <a:cubicBezTo>
                        <a:pt x="53" y="270"/>
                        <a:pt x="37" y="282"/>
                        <a:pt x="25" y="280"/>
                      </a:cubicBezTo>
                      <a:cubicBezTo>
                        <a:pt x="10" y="277"/>
                        <a:pt x="0" y="262"/>
                        <a:pt x="3" y="246"/>
                      </a:cubicBezTo>
                      <a:cubicBezTo>
                        <a:pt x="15" y="180"/>
                        <a:pt x="27" y="115"/>
                        <a:pt x="38" y="49"/>
                      </a:cubicBezTo>
                      <a:cubicBezTo>
                        <a:pt x="43" y="25"/>
                        <a:pt x="63" y="2"/>
                        <a:pt x="87" y="2"/>
                      </a:cubicBezTo>
                      <a:cubicBezTo>
                        <a:pt x="134" y="0"/>
                        <a:pt x="181" y="0"/>
                        <a:pt x="228" y="2"/>
                      </a:cubicBezTo>
                      <a:cubicBezTo>
                        <a:pt x="250" y="3"/>
                        <a:pt x="266" y="18"/>
                        <a:pt x="271" y="39"/>
                      </a:cubicBezTo>
                      <a:cubicBezTo>
                        <a:pt x="280" y="77"/>
                        <a:pt x="287" y="115"/>
                        <a:pt x="294" y="153"/>
                      </a:cubicBezTo>
                      <a:cubicBezTo>
                        <a:pt x="299" y="184"/>
                        <a:pt x="304" y="214"/>
                        <a:pt x="310" y="245"/>
                      </a:cubicBezTo>
                      <a:cubicBezTo>
                        <a:pt x="313" y="263"/>
                        <a:pt x="305" y="276"/>
                        <a:pt x="290" y="279"/>
                      </a:cubicBezTo>
                      <a:cubicBezTo>
                        <a:pt x="277" y="282"/>
                        <a:pt x="262" y="272"/>
                        <a:pt x="259" y="255"/>
                      </a:cubicBezTo>
                      <a:cubicBezTo>
                        <a:pt x="250" y="209"/>
                        <a:pt x="242" y="162"/>
                        <a:pt x="233" y="115"/>
                      </a:cubicBezTo>
                      <a:cubicBezTo>
                        <a:pt x="232" y="109"/>
                        <a:pt x="230" y="103"/>
                        <a:pt x="229" y="96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68" name="Freeform 124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4476770" y="1299175"/>
                  <a:ext cx="254813" cy="254943"/>
                </a:xfrm>
                <a:custGeom>
                  <a:avLst/>
                  <a:gdLst>
                    <a:gd name="T0" fmla="*/ 1 w 128"/>
                    <a:gd name="T1" fmla="*/ 62 h 124"/>
                    <a:gd name="T2" fmla="*/ 64 w 128"/>
                    <a:gd name="T3" fmla="*/ 0 h 124"/>
                    <a:gd name="T4" fmla="*/ 127 w 128"/>
                    <a:gd name="T5" fmla="*/ 63 h 124"/>
                    <a:gd name="T6" fmla="*/ 64 w 128"/>
                    <a:gd name="T7" fmla="*/ 124 h 124"/>
                    <a:gd name="T8" fmla="*/ 1 w 128"/>
                    <a:gd name="T9" fmla="*/ 6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124">
                      <a:moveTo>
                        <a:pt x="1" y="62"/>
                      </a:moveTo>
                      <a:cubicBezTo>
                        <a:pt x="1" y="28"/>
                        <a:pt x="30" y="0"/>
                        <a:pt x="64" y="0"/>
                      </a:cubicBezTo>
                      <a:cubicBezTo>
                        <a:pt x="99" y="0"/>
                        <a:pt x="128" y="29"/>
                        <a:pt x="127" y="63"/>
                      </a:cubicBezTo>
                      <a:cubicBezTo>
                        <a:pt x="127" y="97"/>
                        <a:pt x="99" y="124"/>
                        <a:pt x="64" y="124"/>
                      </a:cubicBezTo>
                      <a:cubicBezTo>
                        <a:pt x="29" y="124"/>
                        <a:pt x="0" y="97"/>
                        <a:pt x="1" y="62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69" name="Freeform 153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4727662" y="1448465"/>
                  <a:ext cx="76444" cy="82684"/>
                </a:xfrm>
                <a:custGeom>
                  <a:avLst/>
                  <a:gdLst>
                    <a:gd name="T0" fmla="*/ 39 w 39"/>
                    <a:gd name="T1" fmla="*/ 20 h 40"/>
                    <a:gd name="T2" fmla="*/ 19 w 39"/>
                    <a:gd name="T3" fmla="*/ 39 h 40"/>
                    <a:gd name="T4" fmla="*/ 1 w 39"/>
                    <a:gd name="T5" fmla="*/ 19 h 40"/>
                    <a:gd name="T6" fmla="*/ 20 w 39"/>
                    <a:gd name="T7" fmla="*/ 1 h 40"/>
                    <a:gd name="T8" fmla="*/ 39 w 39"/>
                    <a:gd name="T9" fmla="*/ 2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0">
                      <a:moveTo>
                        <a:pt x="39" y="20"/>
                      </a:moveTo>
                      <a:cubicBezTo>
                        <a:pt x="39" y="31"/>
                        <a:pt x="30" y="40"/>
                        <a:pt x="19" y="39"/>
                      </a:cubicBezTo>
                      <a:cubicBezTo>
                        <a:pt x="9" y="39"/>
                        <a:pt x="0" y="30"/>
                        <a:pt x="1" y="19"/>
                      </a:cubicBezTo>
                      <a:cubicBezTo>
                        <a:pt x="1" y="9"/>
                        <a:pt x="10" y="0"/>
                        <a:pt x="20" y="1"/>
                      </a:cubicBezTo>
                      <a:cubicBezTo>
                        <a:pt x="31" y="1"/>
                        <a:pt x="39" y="10"/>
                        <a:pt x="39" y="20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70" name="Freeform 154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4780585" y="1482918"/>
                  <a:ext cx="54883" cy="59717"/>
                </a:xfrm>
                <a:custGeom>
                  <a:avLst/>
                  <a:gdLst>
                    <a:gd name="T0" fmla="*/ 28 w 29"/>
                    <a:gd name="T1" fmla="*/ 15 h 29"/>
                    <a:gd name="T2" fmla="*/ 14 w 29"/>
                    <a:gd name="T3" fmla="*/ 28 h 29"/>
                    <a:gd name="T4" fmla="*/ 1 w 29"/>
                    <a:gd name="T5" fmla="*/ 14 h 29"/>
                    <a:gd name="T6" fmla="*/ 15 w 29"/>
                    <a:gd name="T7" fmla="*/ 1 h 29"/>
                    <a:gd name="T8" fmla="*/ 28 w 29"/>
                    <a:gd name="T9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9">
                      <a:moveTo>
                        <a:pt x="28" y="15"/>
                      </a:moveTo>
                      <a:cubicBezTo>
                        <a:pt x="28" y="23"/>
                        <a:pt x="22" y="29"/>
                        <a:pt x="14" y="28"/>
                      </a:cubicBezTo>
                      <a:cubicBezTo>
                        <a:pt x="6" y="28"/>
                        <a:pt x="0" y="22"/>
                        <a:pt x="1" y="14"/>
                      </a:cubicBezTo>
                      <a:cubicBezTo>
                        <a:pt x="1" y="7"/>
                        <a:pt x="7" y="0"/>
                        <a:pt x="15" y="1"/>
                      </a:cubicBezTo>
                      <a:cubicBezTo>
                        <a:pt x="22" y="1"/>
                        <a:pt x="29" y="7"/>
                        <a:pt x="28" y="15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71" name="Freeform 155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4817826" y="1512776"/>
                  <a:ext cx="62723" cy="66608"/>
                </a:xfrm>
                <a:custGeom>
                  <a:avLst/>
                  <a:gdLst>
                    <a:gd name="T0" fmla="*/ 14 w 14"/>
                    <a:gd name="T1" fmla="*/ 0 h 28"/>
                    <a:gd name="T2" fmla="*/ 4 w 14"/>
                    <a:gd name="T3" fmla="*/ 28 h 28"/>
                    <a:gd name="T4" fmla="*/ 0 w 14"/>
                    <a:gd name="T5" fmla="*/ 2 h 28"/>
                    <a:gd name="T6" fmla="*/ 14 w 14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28">
                      <a:moveTo>
                        <a:pt x="14" y="0"/>
                      </a:moveTo>
                      <a:lnTo>
                        <a:pt x="4" y="28"/>
                      </a:lnTo>
                      <a:lnTo>
                        <a:pt x="0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72" name="Freeform 156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4404245" y="1448465"/>
                  <a:ext cx="76444" cy="82684"/>
                </a:xfrm>
                <a:custGeom>
                  <a:avLst/>
                  <a:gdLst>
                    <a:gd name="T0" fmla="*/ 0 w 39"/>
                    <a:gd name="T1" fmla="*/ 20 h 40"/>
                    <a:gd name="T2" fmla="*/ 20 w 39"/>
                    <a:gd name="T3" fmla="*/ 39 h 40"/>
                    <a:gd name="T4" fmla="*/ 39 w 39"/>
                    <a:gd name="T5" fmla="*/ 19 h 40"/>
                    <a:gd name="T6" fmla="*/ 19 w 39"/>
                    <a:gd name="T7" fmla="*/ 1 h 40"/>
                    <a:gd name="T8" fmla="*/ 0 w 39"/>
                    <a:gd name="T9" fmla="*/ 2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0">
                      <a:moveTo>
                        <a:pt x="0" y="20"/>
                      </a:moveTo>
                      <a:cubicBezTo>
                        <a:pt x="0" y="31"/>
                        <a:pt x="9" y="40"/>
                        <a:pt x="20" y="39"/>
                      </a:cubicBezTo>
                      <a:cubicBezTo>
                        <a:pt x="31" y="39"/>
                        <a:pt x="39" y="30"/>
                        <a:pt x="39" y="19"/>
                      </a:cubicBezTo>
                      <a:cubicBezTo>
                        <a:pt x="38" y="9"/>
                        <a:pt x="29" y="0"/>
                        <a:pt x="19" y="1"/>
                      </a:cubicBezTo>
                      <a:cubicBezTo>
                        <a:pt x="8" y="1"/>
                        <a:pt x="0" y="10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73" name="Freeform 157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4372885" y="1482918"/>
                  <a:ext cx="54883" cy="59717"/>
                </a:xfrm>
                <a:custGeom>
                  <a:avLst/>
                  <a:gdLst>
                    <a:gd name="T0" fmla="*/ 0 w 28"/>
                    <a:gd name="T1" fmla="*/ 15 h 29"/>
                    <a:gd name="T2" fmla="*/ 14 w 28"/>
                    <a:gd name="T3" fmla="*/ 28 h 29"/>
                    <a:gd name="T4" fmla="*/ 28 w 28"/>
                    <a:gd name="T5" fmla="*/ 14 h 29"/>
                    <a:gd name="T6" fmla="*/ 13 w 28"/>
                    <a:gd name="T7" fmla="*/ 1 h 29"/>
                    <a:gd name="T8" fmla="*/ 0 w 28"/>
                    <a:gd name="T9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9">
                      <a:moveTo>
                        <a:pt x="0" y="15"/>
                      </a:moveTo>
                      <a:cubicBezTo>
                        <a:pt x="0" y="23"/>
                        <a:pt x="6" y="29"/>
                        <a:pt x="14" y="28"/>
                      </a:cubicBezTo>
                      <a:cubicBezTo>
                        <a:pt x="22" y="28"/>
                        <a:pt x="28" y="22"/>
                        <a:pt x="28" y="14"/>
                      </a:cubicBezTo>
                      <a:cubicBezTo>
                        <a:pt x="27" y="7"/>
                        <a:pt x="21" y="0"/>
                        <a:pt x="13" y="1"/>
                      </a:cubicBezTo>
                      <a:cubicBezTo>
                        <a:pt x="6" y="1"/>
                        <a:pt x="0" y="7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74" name="Freeform 158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4327802" y="1512776"/>
                  <a:ext cx="62723" cy="66608"/>
                </a:xfrm>
                <a:custGeom>
                  <a:avLst/>
                  <a:gdLst>
                    <a:gd name="T0" fmla="*/ 0 w 14"/>
                    <a:gd name="T1" fmla="*/ 0 h 28"/>
                    <a:gd name="T2" fmla="*/ 9 w 14"/>
                    <a:gd name="T3" fmla="*/ 28 h 28"/>
                    <a:gd name="T4" fmla="*/ 14 w 14"/>
                    <a:gd name="T5" fmla="*/ 2 h 28"/>
                    <a:gd name="T6" fmla="*/ 0 w 14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28">
                      <a:moveTo>
                        <a:pt x="0" y="0"/>
                      </a:moveTo>
                      <a:lnTo>
                        <a:pt x="9" y="28"/>
                      </a:lnTo>
                      <a:lnTo>
                        <a:pt x="1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</p:grpSp>
          <p:grpSp>
            <p:nvGrpSpPr>
              <p:cNvPr id="5138" name="Group 200"/>
              <p:cNvGrpSpPr>
                <a:grpSpLocks/>
              </p:cNvGrpSpPr>
              <p:nvPr/>
            </p:nvGrpSpPr>
            <p:grpSpPr bwMode="auto">
              <a:xfrm>
                <a:off x="6495163" y="1436698"/>
                <a:ext cx="407219" cy="913957"/>
                <a:chOff x="3735863" y="1501791"/>
                <a:chExt cx="502813" cy="1322610"/>
              </a:xfrm>
            </p:grpSpPr>
            <p:sp>
              <p:nvSpPr>
                <p:cNvPr id="61" name="Freeform 108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3713295" y="1806766"/>
                  <a:ext cx="525306" cy="1017479"/>
                </a:xfrm>
                <a:custGeom>
                  <a:avLst/>
                  <a:gdLst>
                    <a:gd name="T0" fmla="*/ 65 w 255"/>
                    <a:gd name="T1" fmla="*/ 248 h 495"/>
                    <a:gd name="T2" fmla="*/ 47 w 255"/>
                    <a:gd name="T3" fmla="*/ 246 h 495"/>
                    <a:gd name="T4" fmla="*/ 73 w 255"/>
                    <a:gd name="T5" fmla="*/ 86 h 495"/>
                    <a:gd name="T6" fmla="*/ 67 w 255"/>
                    <a:gd name="T7" fmla="*/ 84 h 495"/>
                    <a:gd name="T8" fmla="*/ 59 w 255"/>
                    <a:gd name="T9" fmla="*/ 125 h 495"/>
                    <a:gd name="T10" fmla="*/ 44 w 255"/>
                    <a:gd name="T11" fmla="*/ 206 h 495"/>
                    <a:gd name="T12" fmla="*/ 19 w 255"/>
                    <a:gd name="T13" fmla="*/ 228 h 495"/>
                    <a:gd name="T14" fmla="*/ 3 w 255"/>
                    <a:gd name="T15" fmla="*/ 199 h 495"/>
                    <a:gd name="T16" fmla="*/ 28 w 255"/>
                    <a:gd name="T17" fmla="*/ 64 h 495"/>
                    <a:gd name="T18" fmla="*/ 31 w 255"/>
                    <a:gd name="T19" fmla="*/ 48 h 495"/>
                    <a:gd name="T20" fmla="*/ 81 w 255"/>
                    <a:gd name="T21" fmla="*/ 1 h 495"/>
                    <a:gd name="T22" fmla="*/ 176 w 255"/>
                    <a:gd name="T23" fmla="*/ 0 h 495"/>
                    <a:gd name="T24" fmla="*/ 227 w 255"/>
                    <a:gd name="T25" fmla="*/ 48 h 495"/>
                    <a:gd name="T26" fmla="*/ 252 w 255"/>
                    <a:gd name="T27" fmla="*/ 185 h 495"/>
                    <a:gd name="T28" fmla="*/ 255 w 255"/>
                    <a:gd name="T29" fmla="*/ 207 h 495"/>
                    <a:gd name="T30" fmla="*/ 239 w 255"/>
                    <a:gd name="T31" fmla="*/ 227 h 495"/>
                    <a:gd name="T32" fmla="*/ 216 w 255"/>
                    <a:gd name="T33" fmla="*/ 214 h 495"/>
                    <a:gd name="T34" fmla="*/ 208 w 255"/>
                    <a:gd name="T35" fmla="*/ 178 h 495"/>
                    <a:gd name="T36" fmla="*/ 191 w 255"/>
                    <a:gd name="T37" fmla="*/ 90 h 495"/>
                    <a:gd name="T38" fmla="*/ 211 w 255"/>
                    <a:gd name="T39" fmla="*/ 246 h 495"/>
                    <a:gd name="T40" fmla="*/ 194 w 255"/>
                    <a:gd name="T41" fmla="*/ 248 h 495"/>
                    <a:gd name="T42" fmla="*/ 193 w 255"/>
                    <a:gd name="T43" fmla="*/ 266 h 495"/>
                    <a:gd name="T44" fmla="*/ 193 w 255"/>
                    <a:gd name="T45" fmla="*/ 456 h 495"/>
                    <a:gd name="T46" fmla="*/ 172 w 255"/>
                    <a:gd name="T47" fmla="*/ 490 h 495"/>
                    <a:gd name="T48" fmla="*/ 135 w 255"/>
                    <a:gd name="T49" fmla="*/ 460 h 495"/>
                    <a:gd name="T50" fmla="*/ 135 w 255"/>
                    <a:gd name="T51" fmla="*/ 379 h 495"/>
                    <a:gd name="T52" fmla="*/ 135 w 255"/>
                    <a:gd name="T53" fmla="*/ 264 h 495"/>
                    <a:gd name="T54" fmla="*/ 129 w 255"/>
                    <a:gd name="T55" fmla="*/ 247 h 495"/>
                    <a:gd name="T56" fmla="*/ 123 w 255"/>
                    <a:gd name="T57" fmla="*/ 265 h 495"/>
                    <a:gd name="T58" fmla="*/ 123 w 255"/>
                    <a:gd name="T59" fmla="*/ 456 h 495"/>
                    <a:gd name="T60" fmla="*/ 91 w 255"/>
                    <a:gd name="T61" fmla="*/ 491 h 495"/>
                    <a:gd name="T62" fmla="*/ 67 w 255"/>
                    <a:gd name="T63" fmla="*/ 471 h 495"/>
                    <a:gd name="T64" fmla="*/ 65 w 255"/>
                    <a:gd name="T65" fmla="*/ 450 h 495"/>
                    <a:gd name="T66" fmla="*/ 65 w 255"/>
                    <a:gd name="T67" fmla="*/ 268 h 495"/>
                    <a:gd name="T68" fmla="*/ 65 w 255"/>
                    <a:gd name="T69" fmla="*/ 248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55" h="495">
                      <a:moveTo>
                        <a:pt x="65" y="248"/>
                      </a:moveTo>
                      <a:cubicBezTo>
                        <a:pt x="57" y="247"/>
                        <a:pt x="52" y="247"/>
                        <a:pt x="47" y="246"/>
                      </a:cubicBezTo>
                      <a:cubicBezTo>
                        <a:pt x="56" y="192"/>
                        <a:pt x="64" y="139"/>
                        <a:pt x="73" y="86"/>
                      </a:cubicBezTo>
                      <a:cubicBezTo>
                        <a:pt x="71" y="85"/>
                        <a:pt x="69" y="85"/>
                        <a:pt x="67" y="84"/>
                      </a:cubicBezTo>
                      <a:cubicBezTo>
                        <a:pt x="64" y="98"/>
                        <a:pt x="61" y="111"/>
                        <a:pt x="59" y="125"/>
                      </a:cubicBezTo>
                      <a:cubicBezTo>
                        <a:pt x="54" y="152"/>
                        <a:pt x="49" y="179"/>
                        <a:pt x="44" y="206"/>
                      </a:cubicBezTo>
                      <a:cubicBezTo>
                        <a:pt x="41" y="222"/>
                        <a:pt x="31" y="230"/>
                        <a:pt x="19" y="228"/>
                      </a:cubicBezTo>
                      <a:cubicBezTo>
                        <a:pt x="7" y="226"/>
                        <a:pt x="0" y="215"/>
                        <a:pt x="3" y="199"/>
                      </a:cubicBezTo>
                      <a:cubicBezTo>
                        <a:pt x="11" y="154"/>
                        <a:pt x="20" y="109"/>
                        <a:pt x="28" y="64"/>
                      </a:cubicBezTo>
                      <a:cubicBezTo>
                        <a:pt x="29" y="59"/>
                        <a:pt x="30" y="53"/>
                        <a:pt x="31" y="48"/>
                      </a:cubicBezTo>
                      <a:cubicBezTo>
                        <a:pt x="34" y="19"/>
                        <a:pt x="52" y="1"/>
                        <a:pt x="81" y="1"/>
                      </a:cubicBezTo>
                      <a:cubicBezTo>
                        <a:pt x="112" y="0"/>
                        <a:pt x="144" y="0"/>
                        <a:pt x="176" y="0"/>
                      </a:cubicBezTo>
                      <a:cubicBezTo>
                        <a:pt x="205" y="1"/>
                        <a:pt x="222" y="19"/>
                        <a:pt x="227" y="48"/>
                      </a:cubicBezTo>
                      <a:cubicBezTo>
                        <a:pt x="234" y="94"/>
                        <a:pt x="244" y="140"/>
                        <a:pt x="252" y="185"/>
                      </a:cubicBezTo>
                      <a:cubicBezTo>
                        <a:pt x="253" y="193"/>
                        <a:pt x="254" y="200"/>
                        <a:pt x="255" y="207"/>
                      </a:cubicBezTo>
                      <a:cubicBezTo>
                        <a:pt x="255" y="218"/>
                        <a:pt x="249" y="225"/>
                        <a:pt x="239" y="227"/>
                      </a:cubicBezTo>
                      <a:cubicBezTo>
                        <a:pt x="228" y="230"/>
                        <a:pt x="220" y="224"/>
                        <a:pt x="216" y="214"/>
                      </a:cubicBezTo>
                      <a:cubicBezTo>
                        <a:pt x="212" y="202"/>
                        <a:pt x="210" y="190"/>
                        <a:pt x="208" y="178"/>
                      </a:cubicBezTo>
                      <a:cubicBezTo>
                        <a:pt x="203" y="148"/>
                        <a:pt x="197" y="119"/>
                        <a:pt x="191" y="90"/>
                      </a:cubicBezTo>
                      <a:cubicBezTo>
                        <a:pt x="185" y="143"/>
                        <a:pt x="206" y="193"/>
                        <a:pt x="211" y="246"/>
                      </a:cubicBezTo>
                      <a:cubicBezTo>
                        <a:pt x="206" y="246"/>
                        <a:pt x="200" y="247"/>
                        <a:pt x="194" y="248"/>
                      </a:cubicBezTo>
                      <a:cubicBezTo>
                        <a:pt x="193" y="254"/>
                        <a:pt x="193" y="260"/>
                        <a:pt x="193" y="266"/>
                      </a:cubicBezTo>
                      <a:cubicBezTo>
                        <a:pt x="193" y="330"/>
                        <a:pt x="193" y="393"/>
                        <a:pt x="193" y="456"/>
                      </a:cubicBezTo>
                      <a:cubicBezTo>
                        <a:pt x="193" y="475"/>
                        <a:pt x="185" y="487"/>
                        <a:pt x="172" y="490"/>
                      </a:cubicBezTo>
                      <a:cubicBezTo>
                        <a:pt x="152" y="495"/>
                        <a:pt x="136" y="483"/>
                        <a:pt x="135" y="460"/>
                      </a:cubicBezTo>
                      <a:cubicBezTo>
                        <a:pt x="135" y="433"/>
                        <a:pt x="135" y="406"/>
                        <a:pt x="135" y="379"/>
                      </a:cubicBezTo>
                      <a:cubicBezTo>
                        <a:pt x="135" y="341"/>
                        <a:pt x="135" y="302"/>
                        <a:pt x="135" y="264"/>
                      </a:cubicBezTo>
                      <a:cubicBezTo>
                        <a:pt x="135" y="258"/>
                        <a:pt x="131" y="253"/>
                        <a:pt x="129" y="247"/>
                      </a:cubicBezTo>
                      <a:cubicBezTo>
                        <a:pt x="127" y="253"/>
                        <a:pt x="123" y="259"/>
                        <a:pt x="123" y="265"/>
                      </a:cubicBezTo>
                      <a:cubicBezTo>
                        <a:pt x="123" y="328"/>
                        <a:pt x="123" y="392"/>
                        <a:pt x="123" y="456"/>
                      </a:cubicBezTo>
                      <a:cubicBezTo>
                        <a:pt x="123" y="479"/>
                        <a:pt x="110" y="493"/>
                        <a:pt x="91" y="491"/>
                      </a:cubicBezTo>
                      <a:cubicBezTo>
                        <a:pt x="78" y="490"/>
                        <a:pt x="70" y="484"/>
                        <a:pt x="67" y="471"/>
                      </a:cubicBezTo>
                      <a:cubicBezTo>
                        <a:pt x="66" y="464"/>
                        <a:pt x="65" y="457"/>
                        <a:pt x="65" y="450"/>
                      </a:cubicBezTo>
                      <a:cubicBezTo>
                        <a:pt x="65" y="389"/>
                        <a:pt x="65" y="328"/>
                        <a:pt x="65" y="268"/>
                      </a:cubicBezTo>
                      <a:cubicBezTo>
                        <a:pt x="65" y="262"/>
                        <a:pt x="65" y="255"/>
                        <a:pt x="65" y="248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62" name="Freeform 125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3860303" y="1501293"/>
                  <a:ext cx="256772" cy="257241"/>
                </a:xfrm>
                <a:custGeom>
                  <a:avLst/>
                  <a:gdLst>
                    <a:gd name="T0" fmla="*/ 64 w 128"/>
                    <a:gd name="T1" fmla="*/ 124 h 124"/>
                    <a:gd name="T2" fmla="*/ 1 w 128"/>
                    <a:gd name="T3" fmla="*/ 61 h 124"/>
                    <a:gd name="T4" fmla="*/ 63 w 128"/>
                    <a:gd name="T5" fmla="*/ 0 h 124"/>
                    <a:gd name="T6" fmla="*/ 127 w 128"/>
                    <a:gd name="T7" fmla="*/ 62 h 124"/>
                    <a:gd name="T8" fmla="*/ 64 w 128"/>
                    <a:gd name="T9" fmla="*/ 12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124">
                      <a:moveTo>
                        <a:pt x="64" y="124"/>
                      </a:moveTo>
                      <a:cubicBezTo>
                        <a:pt x="28" y="124"/>
                        <a:pt x="0" y="96"/>
                        <a:pt x="1" y="61"/>
                      </a:cubicBezTo>
                      <a:cubicBezTo>
                        <a:pt x="1" y="27"/>
                        <a:pt x="28" y="1"/>
                        <a:pt x="63" y="0"/>
                      </a:cubicBezTo>
                      <a:cubicBezTo>
                        <a:pt x="98" y="0"/>
                        <a:pt x="127" y="27"/>
                        <a:pt x="127" y="62"/>
                      </a:cubicBezTo>
                      <a:cubicBezTo>
                        <a:pt x="128" y="95"/>
                        <a:pt x="98" y="124"/>
                        <a:pt x="64" y="124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63" name="Freeform 151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4107275" y="1664365"/>
                  <a:ext cx="76443" cy="78091"/>
                </a:xfrm>
                <a:custGeom>
                  <a:avLst/>
                  <a:gdLst>
                    <a:gd name="T0" fmla="*/ 39 w 39"/>
                    <a:gd name="T1" fmla="*/ 20 h 39"/>
                    <a:gd name="T2" fmla="*/ 19 w 39"/>
                    <a:gd name="T3" fmla="*/ 39 h 39"/>
                    <a:gd name="T4" fmla="*/ 0 w 39"/>
                    <a:gd name="T5" fmla="*/ 19 h 39"/>
                    <a:gd name="T6" fmla="*/ 20 w 39"/>
                    <a:gd name="T7" fmla="*/ 0 h 39"/>
                    <a:gd name="T8" fmla="*/ 39 w 39"/>
                    <a:gd name="T9" fmla="*/ 2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9">
                      <a:moveTo>
                        <a:pt x="39" y="20"/>
                      </a:moveTo>
                      <a:cubicBezTo>
                        <a:pt x="38" y="31"/>
                        <a:pt x="29" y="39"/>
                        <a:pt x="19" y="39"/>
                      </a:cubicBezTo>
                      <a:cubicBezTo>
                        <a:pt x="8" y="38"/>
                        <a:pt x="0" y="30"/>
                        <a:pt x="0" y="19"/>
                      </a:cubicBezTo>
                      <a:cubicBezTo>
                        <a:pt x="0" y="8"/>
                        <a:pt x="9" y="0"/>
                        <a:pt x="20" y="0"/>
                      </a:cubicBezTo>
                      <a:cubicBezTo>
                        <a:pt x="30" y="0"/>
                        <a:pt x="39" y="9"/>
                        <a:pt x="39" y="20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64" name="Freeform 152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4171959" y="1714894"/>
                  <a:ext cx="56842" cy="64310"/>
                </a:xfrm>
                <a:custGeom>
                  <a:avLst/>
                  <a:gdLst>
                    <a:gd name="T0" fmla="*/ 13 w 13"/>
                    <a:gd name="T1" fmla="*/ 0 h 27"/>
                    <a:gd name="T2" fmla="*/ 4 w 13"/>
                    <a:gd name="T3" fmla="*/ 27 h 27"/>
                    <a:gd name="T4" fmla="*/ 0 w 13"/>
                    <a:gd name="T5" fmla="*/ 3 h 27"/>
                    <a:gd name="T6" fmla="*/ 13 w 13"/>
                    <a:gd name="T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27">
                      <a:moveTo>
                        <a:pt x="13" y="0"/>
                      </a:moveTo>
                      <a:lnTo>
                        <a:pt x="4" y="27"/>
                      </a:lnTo>
                      <a:lnTo>
                        <a:pt x="0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65" name="Freeform 159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3797580" y="1664365"/>
                  <a:ext cx="76443" cy="78091"/>
                </a:xfrm>
                <a:custGeom>
                  <a:avLst/>
                  <a:gdLst>
                    <a:gd name="T0" fmla="*/ 0 w 39"/>
                    <a:gd name="T1" fmla="*/ 20 h 39"/>
                    <a:gd name="T2" fmla="*/ 20 w 39"/>
                    <a:gd name="T3" fmla="*/ 39 h 39"/>
                    <a:gd name="T4" fmla="*/ 39 w 39"/>
                    <a:gd name="T5" fmla="*/ 19 h 39"/>
                    <a:gd name="T6" fmla="*/ 19 w 39"/>
                    <a:gd name="T7" fmla="*/ 0 h 39"/>
                    <a:gd name="T8" fmla="*/ 0 w 39"/>
                    <a:gd name="T9" fmla="*/ 2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9">
                      <a:moveTo>
                        <a:pt x="0" y="20"/>
                      </a:moveTo>
                      <a:cubicBezTo>
                        <a:pt x="0" y="31"/>
                        <a:pt x="9" y="39"/>
                        <a:pt x="20" y="39"/>
                      </a:cubicBezTo>
                      <a:cubicBezTo>
                        <a:pt x="31" y="39"/>
                        <a:pt x="39" y="30"/>
                        <a:pt x="39" y="19"/>
                      </a:cubicBezTo>
                      <a:cubicBezTo>
                        <a:pt x="38" y="9"/>
                        <a:pt x="30" y="0"/>
                        <a:pt x="19" y="0"/>
                      </a:cubicBezTo>
                      <a:cubicBezTo>
                        <a:pt x="8" y="1"/>
                        <a:pt x="0" y="10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66" name="Freeform 160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3752498" y="1717192"/>
                  <a:ext cx="58803" cy="64310"/>
                </a:xfrm>
                <a:custGeom>
                  <a:avLst/>
                  <a:gdLst>
                    <a:gd name="T0" fmla="*/ 0 w 13"/>
                    <a:gd name="T1" fmla="*/ 0 h 27"/>
                    <a:gd name="T2" fmla="*/ 9 w 13"/>
                    <a:gd name="T3" fmla="*/ 27 h 27"/>
                    <a:gd name="T4" fmla="*/ 13 w 13"/>
                    <a:gd name="T5" fmla="*/ 2 h 27"/>
                    <a:gd name="T6" fmla="*/ 0 w 13"/>
                    <a:gd name="T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27">
                      <a:moveTo>
                        <a:pt x="0" y="0"/>
                      </a:moveTo>
                      <a:lnTo>
                        <a:pt x="9" y="27"/>
                      </a:lnTo>
                      <a:lnTo>
                        <a:pt x="1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</p:grpSp>
          <p:grpSp>
            <p:nvGrpSpPr>
              <p:cNvPr id="5139" name="Group 201"/>
              <p:cNvGrpSpPr>
                <a:grpSpLocks/>
              </p:cNvGrpSpPr>
              <p:nvPr/>
            </p:nvGrpSpPr>
            <p:grpSpPr bwMode="auto">
              <a:xfrm>
                <a:off x="5854920" y="1483361"/>
                <a:ext cx="367226" cy="846375"/>
                <a:chOff x="3233051" y="1569318"/>
                <a:chExt cx="453431" cy="1224812"/>
              </a:xfrm>
            </p:grpSpPr>
            <p:sp>
              <p:nvSpPr>
                <p:cNvPr id="56" name="Freeform 112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3232665" y="1981321"/>
                  <a:ext cx="431220" cy="813065"/>
                </a:xfrm>
                <a:custGeom>
                  <a:avLst/>
                  <a:gdLst>
                    <a:gd name="T0" fmla="*/ 191 w 229"/>
                    <a:gd name="T1" fmla="*/ 219 h 396"/>
                    <a:gd name="T2" fmla="*/ 177 w 229"/>
                    <a:gd name="T3" fmla="*/ 239 h 396"/>
                    <a:gd name="T4" fmla="*/ 177 w 229"/>
                    <a:gd name="T5" fmla="*/ 363 h 396"/>
                    <a:gd name="T6" fmla="*/ 150 w 229"/>
                    <a:gd name="T7" fmla="*/ 395 h 396"/>
                    <a:gd name="T8" fmla="*/ 121 w 229"/>
                    <a:gd name="T9" fmla="*/ 363 h 396"/>
                    <a:gd name="T10" fmla="*/ 121 w 229"/>
                    <a:gd name="T11" fmla="*/ 242 h 396"/>
                    <a:gd name="T12" fmla="*/ 121 w 229"/>
                    <a:gd name="T13" fmla="*/ 229 h 396"/>
                    <a:gd name="T14" fmla="*/ 114 w 229"/>
                    <a:gd name="T15" fmla="*/ 221 h 396"/>
                    <a:gd name="T16" fmla="*/ 108 w 229"/>
                    <a:gd name="T17" fmla="*/ 230 h 396"/>
                    <a:gd name="T18" fmla="*/ 108 w 229"/>
                    <a:gd name="T19" fmla="*/ 278 h 396"/>
                    <a:gd name="T20" fmla="*/ 108 w 229"/>
                    <a:gd name="T21" fmla="*/ 362 h 396"/>
                    <a:gd name="T22" fmla="*/ 80 w 229"/>
                    <a:gd name="T23" fmla="*/ 395 h 396"/>
                    <a:gd name="T24" fmla="*/ 52 w 229"/>
                    <a:gd name="T25" fmla="*/ 361 h 396"/>
                    <a:gd name="T26" fmla="*/ 52 w 229"/>
                    <a:gd name="T27" fmla="*/ 237 h 396"/>
                    <a:gd name="T28" fmla="*/ 44 w 229"/>
                    <a:gd name="T29" fmla="*/ 220 h 396"/>
                    <a:gd name="T30" fmla="*/ 42 w 229"/>
                    <a:gd name="T31" fmla="*/ 209 h 396"/>
                    <a:gd name="T32" fmla="*/ 58 w 229"/>
                    <a:gd name="T33" fmla="*/ 124 h 396"/>
                    <a:gd name="T34" fmla="*/ 61 w 229"/>
                    <a:gd name="T35" fmla="*/ 78 h 396"/>
                    <a:gd name="T36" fmla="*/ 57 w 229"/>
                    <a:gd name="T37" fmla="*/ 78 h 396"/>
                    <a:gd name="T38" fmla="*/ 42 w 229"/>
                    <a:gd name="T39" fmla="*/ 163 h 396"/>
                    <a:gd name="T40" fmla="*/ 38 w 229"/>
                    <a:gd name="T41" fmla="*/ 178 h 396"/>
                    <a:gd name="T42" fmla="*/ 14 w 229"/>
                    <a:gd name="T43" fmla="*/ 191 h 396"/>
                    <a:gd name="T44" fmla="*/ 2 w 229"/>
                    <a:gd name="T45" fmla="*/ 168 h 396"/>
                    <a:gd name="T46" fmla="*/ 21 w 229"/>
                    <a:gd name="T47" fmla="*/ 61 h 396"/>
                    <a:gd name="T48" fmla="*/ 23 w 229"/>
                    <a:gd name="T49" fmla="*/ 47 h 396"/>
                    <a:gd name="T50" fmla="*/ 74 w 229"/>
                    <a:gd name="T51" fmla="*/ 1 h 396"/>
                    <a:gd name="T52" fmla="*/ 156 w 229"/>
                    <a:gd name="T53" fmla="*/ 1 h 396"/>
                    <a:gd name="T54" fmla="*/ 205 w 229"/>
                    <a:gd name="T55" fmla="*/ 42 h 396"/>
                    <a:gd name="T56" fmla="*/ 227 w 229"/>
                    <a:gd name="T57" fmla="*/ 161 h 396"/>
                    <a:gd name="T58" fmla="*/ 222 w 229"/>
                    <a:gd name="T59" fmla="*/ 187 h 396"/>
                    <a:gd name="T60" fmla="*/ 191 w 229"/>
                    <a:gd name="T61" fmla="*/ 175 h 396"/>
                    <a:gd name="T62" fmla="*/ 171 w 229"/>
                    <a:gd name="T63" fmla="*/ 78 h 396"/>
                    <a:gd name="T64" fmla="*/ 191 w 229"/>
                    <a:gd name="T65" fmla="*/ 219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9" h="396">
                      <a:moveTo>
                        <a:pt x="191" y="219"/>
                      </a:moveTo>
                      <a:cubicBezTo>
                        <a:pt x="177" y="219"/>
                        <a:pt x="176" y="228"/>
                        <a:pt x="177" y="239"/>
                      </a:cubicBezTo>
                      <a:cubicBezTo>
                        <a:pt x="177" y="280"/>
                        <a:pt x="177" y="322"/>
                        <a:pt x="177" y="363"/>
                      </a:cubicBezTo>
                      <a:cubicBezTo>
                        <a:pt x="176" y="383"/>
                        <a:pt x="166" y="395"/>
                        <a:pt x="150" y="395"/>
                      </a:cubicBezTo>
                      <a:cubicBezTo>
                        <a:pt x="133" y="396"/>
                        <a:pt x="122" y="384"/>
                        <a:pt x="121" y="363"/>
                      </a:cubicBezTo>
                      <a:cubicBezTo>
                        <a:pt x="121" y="323"/>
                        <a:pt x="121" y="282"/>
                        <a:pt x="121" y="242"/>
                      </a:cubicBezTo>
                      <a:cubicBezTo>
                        <a:pt x="121" y="238"/>
                        <a:pt x="122" y="233"/>
                        <a:pt x="121" y="229"/>
                      </a:cubicBezTo>
                      <a:cubicBezTo>
                        <a:pt x="120" y="226"/>
                        <a:pt x="116" y="224"/>
                        <a:pt x="114" y="221"/>
                      </a:cubicBezTo>
                      <a:cubicBezTo>
                        <a:pt x="112" y="224"/>
                        <a:pt x="108" y="227"/>
                        <a:pt x="108" y="230"/>
                      </a:cubicBezTo>
                      <a:cubicBezTo>
                        <a:pt x="107" y="246"/>
                        <a:pt x="108" y="262"/>
                        <a:pt x="108" y="278"/>
                      </a:cubicBezTo>
                      <a:cubicBezTo>
                        <a:pt x="108" y="306"/>
                        <a:pt x="108" y="334"/>
                        <a:pt x="108" y="362"/>
                      </a:cubicBezTo>
                      <a:cubicBezTo>
                        <a:pt x="107" y="384"/>
                        <a:pt x="98" y="396"/>
                        <a:pt x="80" y="395"/>
                      </a:cubicBezTo>
                      <a:cubicBezTo>
                        <a:pt x="63" y="395"/>
                        <a:pt x="52" y="381"/>
                        <a:pt x="52" y="361"/>
                      </a:cubicBezTo>
                      <a:cubicBezTo>
                        <a:pt x="52" y="320"/>
                        <a:pt x="52" y="278"/>
                        <a:pt x="52" y="237"/>
                      </a:cubicBezTo>
                      <a:cubicBezTo>
                        <a:pt x="52" y="230"/>
                        <a:pt x="55" y="222"/>
                        <a:pt x="44" y="220"/>
                      </a:cubicBezTo>
                      <a:cubicBezTo>
                        <a:pt x="42" y="219"/>
                        <a:pt x="41" y="213"/>
                        <a:pt x="42" y="209"/>
                      </a:cubicBezTo>
                      <a:cubicBezTo>
                        <a:pt x="47" y="181"/>
                        <a:pt x="53" y="152"/>
                        <a:pt x="58" y="124"/>
                      </a:cubicBezTo>
                      <a:cubicBezTo>
                        <a:pt x="60" y="109"/>
                        <a:pt x="60" y="93"/>
                        <a:pt x="61" y="78"/>
                      </a:cubicBezTo>
                      <a:cubicBezTo>
                        <a:pt x="60" y="78"/>
                        <a:pt x="58" y="78"/>
                        <a:pt x="57" y="78"/>
                      </a:cubicBezTo>
                      <a:cubicBezTo>
                        <a:pt x="52" y="106"/>
                        <a:pt x="47" y="134"/>
                        <a:pt x="42" y="163"/>
                      </a:cubicBezTo>
                      <a:cubicBezTo>
                        <a:pt x="41" y="168"/>
                        <a:pt x="40" y="173"/>
                        <a:pt x="38" y="178"/>
                      </a:cubicBezTo>
                      <a:cubicBezTo>
                        <a:pt x="34" y="189"/>
                        <a:pt x="26" y="194"/>
                        <a:pt x="14" y="191"/>
                      </a:cubicBezTo>
                      <a:cubicBezTo>
                        <a:pt x="2" y="188"/>
                        <a:pt x="0" y="178"/>
                        <a:pt x="2" y="168"/>
                      </a:cubicBezTo>
                      <a:cubicBezTo>
                        <a:pt x="8" y="132"/>
                        <a:pt x="14" y="97"/>
                        <a:pt x="21" y="61"/>
                      </a:cubicBezTo>
                      <a:cubicBezTo>
                        <a:pt x="22" y="57"/>
                        <a:pt x="23" y="52"/>
                        <a:pt x="23" y="47"/>
                      </a:cubicBezTo>
                      <a:cubicBezTo>
                        <a:pt x="26" y="17"/>
                        <a:pt x="43" y="1"/>
                        <a:pt x="74" y="1"/>
                      </a:cubicBezTo>
                      <a:cubicBezTo>
                        <a:pt x="101" y="0"/>
                        <a:pt x="129" y="0"/>
                        <a:pt x="156" y="1"/>
                      </a:cubicBezTo>
                      <a:cubicBezTo>
                        <a:pt x="185" y="1"/>
                        <a:pt x="200" y="14"/>
                        <a:pt x="205" y="42"/>
                      </a:cubicBezTo>
                      <a:cubicBezTo>
                        <a:pt x="213" y="82"/>
                        <a:pt x="221" y="121"/>
                        <a:pt x="227" y="161"/>
                      </a:cubicBezTo>
                      <a:cubicBezTo>
                        <a:pt x="229" y="169"/>
                        <a:pt x="227" y="181"/>
                        <a:pt x="222" y="187"/>
                      </a:cubicBezTo>
                      <a:cubicBezTo>
                        <a:pt x="213" y="198"/>
                        <a:pt x="194" y="191"/>
                        <a:pt x="191" y="175"/>
                      </a:cubicBezTo>
                      <a:cubicBezTo>
                        <a:pt x="184" y="143"/>
                        <a:pt x="178" y="111"/>
                        <a:pt x="171" y="78"/>
                      </a:cubicBezTo>
                      <a:cubicBezTo>
                        <a:pt x="168" y="126"/>
                        <a:pt x="182" y="171"/>
                        <a:pt x="191" y="219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57" name="Freeform 121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3330669" y="1696519"/>
                  <a:ext cx="250892" cy="254945"/>
                </a:xfrm>
                <a:custGeom>
                  <a:avLst/>
                  <a:gdLst>
                    <a:gd name="T0" fmla="*/ 63 w 127"/>
                    <a:gd name="T1" fmla="*/ 124 h 124"/>
                    <a:gd name="T2" fmla="*/ 0 w 127"/>
                    <a:gd name="T3" fmla="*/ 61 h 124"/>
                    <a:gd name="T4" fmla="*/ 63 w 127"/>
                    <a:gd name="T5" fmla="*/ 0 h 124"/>
                    <a:gd name="T6" fmla="*/ 127 w 127"/>
                    <a:gd name="T7" fmla="*/ 62 h 124"/>
                    <a:gd name="T8" fmla="*/ 63 w 127"/>
                    <a:gd name="T9" fmla="*/ 12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124">
                      <a:moveTo>
                        <a:pt x="63" y="124"/>
                      </a:moveTo>
                      <a:cubicBezTo>
                        <a:pt x="28" y="123"/>
                        <a:pt x="0" y="95"/>
                        <a:pt x="0" y="61"/>
                      </a:cubicBezTo>
                      <a:cubicBezTo>
                        <a:pt x="0" y="27"/>
                        <a:pt x="29" y="0"/>
                        <a:pt x="63" y="0"/>
                      </a:cubicBezTo>
                      <a:cubicBezTo>
                        <a:pt x="99" y="0"/>
                        <a:pt x="127" y="27"/>
                        <a:pt x="127" y="62"/>
                      </a:cubicBezTo>
                      <a:cubicBezTo>
                        <a:pt x="127" y="96"/>
                        <a:pt x="98" y="124"/>
                        <a:pt x="63" y="124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58" name="Freeform 143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3340470" y="1570196"/>
                  <a:ext cx="80363" cy="156182"/>
                </a:xfrm>
                <a:custGeom>
                  <a:avLst/>
                  <a:gdLst>
                    <a:gd name="T0" fmla="*/ 40 w 40"/>
                    <a:gd name="T1" fmla="*/ 38 h 76"/>
                    <a:gd name="T2" fmla="*/ 0 w 40"/>
                    <a:gd name="T3" fmla="*/ 76 h 76"/>
                    <a:gd name="T4" fmla="*/ 0 w 40"/>
                    <a:gd name="T5" fmla="*/ 0 h 76"/>
                    <a:gd name="T6" fmla="*/ 40 w 40"/>
                    <a:gd name="T7" fmla="*/ 38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76">
                      <a:moveTo>
                        <a:pt x="40" y="38"/>
                      </a:moveTo>
                      <a:cubicBezTo>
                        <a:pt x="26" y="51"/>
                        <a:pt x="14" y="63"/>
                        <a:pt x="0" y="76"/>
                      </a:cubicBezTo>
                      <a:cubicBezTo>
                        <a:pt x="0" y="50"/>
                        <a:pt x="0" y="26"/>
                        <a:pt x="0" y="0"/>
                      </a:cubicBezTo>
                      <a:cubicBezTo>
                        <a:pt x="14" y="13"/>
                        <a:pt x="26" y="25"/>
                        <a:pt x="40" y="38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59" name="Freeform 144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3497277" y="1577086"/>
                  <a:ext cx="76443" cy="151588"/>
                </a:xfrm>
                <a:custGeom>
                  <a:avLst/>
                  <a:gdLst>
                    <a:gd name="T0" fmla="*/ 39 w 39"/>
                    <a:gd name="T1" fmla="*/ 74 h 74"/>
                    <a:gd name="T2" fmla="*/ 0 w 39"/>
                    <a:gd name="T3" fmla="*/ 35 h 74"/>
                    <a:gd name="T4" fmla="*/ 39 w 39"/>
                    <a:gd name="T5" fmla="*/ 0 h 74"/>
                    <a:gd name="T6" fmla="*/ 39 w 39"/>
                    <a:gd name="T7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74">
                      <a:moveTo>
                        <a:pt x="39" y="74"/>
                      </a:moveTo>
                      <a:cubicBezTo>
                        <a:pt x="25" y="60"/>
                        <a:pt x="13" y="48"/>
                        <a:pt x="0" y="35"/>
                      </a:cubicBezTo>
                      <a:cubicBezTo>
                        <a:pt x="13" y="23"/>
                        <a:pt x="26" y="11"/>
                        <a:pt x="39" y="0"/>
                      </a:cubicBezTo>
                      <a:cubicBezTo>
                        <a:pt x="39" y="22"/>
                        <a:pt x="39" y="46"/>
                        <a:pt x="39" y="74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60" name="Oval 161">
                  <a:extLst/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0634" y="1618428"/>
                  <a:ext cx="56842" cy="6201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</p:grpSp>
          <p:grpSp>
            <p:nvGrpSpPr>
              <p:cNvPr id="5140" name="Group 212"/>
              <p:cNvGrpSpPr>
                <a:grpSpLocks/>
              </p:cNvGrpSpPr>
              <p:nvPr/>
            </p:nvGrpSpPr>
            <p:grpSpPr bwMode="auto">
              <a:xfrm>
                <a:off x="5929923" y="3429480"/>
                <a:ext cx="367226" cy="791667"/>
                <a:chOff x="3134284" y="4843242"/>
                <a:chExt cx="453431" cy="1145642"/>
              </a:xfrm>
            </p:grpSpPr>
            <p:sp>
              <p:nvSpPr>
                <p:cNvPr id="41" name="Freeform 110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3133414" y="5149180"/>
                  <a:ext cx="454741" cy="840625"/>
                </a:xfrm>
                <a:custGeom>
                  <a:avLst/>
                  <a:gdLst>
                    <a:gd name="T0" fmla="*/ 106 w 227"/>
                    <a:gd name="T1" fmla="*/ 232 h 409"/>
                    <a:gd name="T2" fmla="*/ 106 w 227"/>
                    <a:gd name="T3" fmla="*/ 365 h 409"/>
                    <a:gd name="T4" fmla="*/ 101 w 227"/>
                    <a:gd name="T5" fmla="*/ 389 h 409"/>
                    <a:gd name="T6" fmla="*/ 72 w 227"/>
                    <a:gd name="T7" fmla="*/ 403 h 409"/>
                    <a:gd name="T8" fmla="*/ 52 w 227"/>
                    <a:gd name="T9" fmla="*/ 380 h 409"/>
                    <a:gd name="T10" fmla="*/ 51 w 227"/>
                    <a:gd name="T11" fmla="*/ 363 h 409"/>
                    <a:gd name="T12" fmla="*/ 50 w 227"/>
                    <a:gd name="T13" fmla="*/ 57 h 409"/>
                    <a:gd name="T14" fmla="*/ 43 w 227"/>
                    <a:gd name="T15" fmla="*/ 57 h 409"/>
                    <a:gd name="T16" fmla="*/ 42 w 227"/>
                    <a:gd name="T17" fmla="*/ 164 h 409"/>
                    <a:gd name="T18" fmla="*/ 40 w 227"/>
                    <a:gd name="T19" fmla="*/ 191 h 409"/>
                    <a:gd name="T20" fmla="*/ 19 w 227"/>
                    <a:gd name="T21" fmla="*/ 207 h 409"/>
                    <a:gd name="T22" fmla="*/ 1 w 227"/>
                    <a:gd name="T23" fmla="*/ 192 h 409"/>
                    <a:gd name="T24" fmla="*/ 0 w 227"/>
                    <a:gd name="T25" fmla="*/ 179 h 409"/>
                    <a:gd name="T26" fmla="*/ 0 w 227"/>
                    <a:gd name="T27" fmla="*/ 55 h 409"/>
                    <a:gd name="T28" fmla="*/ 51 w 227"/>
                    <a:gd name="T29" fmla="*/ 1 h 409"/>
                    <a:gd name="T30" fmla="*/ 175 w 227"/>
                    <a:gd name="T31" fmla="*/ 2 h 409"/>
                    <a:gd name="T32" fmla="*/ 227 w 227"/>
                    <a:gd name="T33" fmla="*/ 54 h 409"/>
                    <a:gd name="T34" fmla="*/ 227 w 227"/>
                    <a:gd name="T35" fmla="*/ 181 h 409"/>
                    <a:gd name="T36" fmla="*/ 214 w 227"/>
                    <a:gd name="T37" fmla="*/ 207 h 409"/>
                    <a:gd name="T38" fmla="*/ 186 w 227"/>
                    <a:gd name="T39" fmla="*/ 186 h 409"/>
                    <a:gd name="T40" fmla="*/ 185 w 227"/>
                    <a:gd name="T41" fmla="*/ 94 h 409"/>
                    <a:gd name="T42" fmla="*/ 184 w 227"/>
                    <a:gd name="T43" fmla="*/ 57 h 409"/>
                    <a:gd name="T44" fmla="*/ 176 w 227"/>
                    <a:gd name="T45" fmla="*/ 57 h 409"/>
                    <a:gd name="T46" fmla="*/ 176 w 227"/>
                    <a:gd name="T47" fmla="*/ 367 h 409"/>
                    <a:gd name="T48" fmla="*/ 157 w 227"/>
                    <a:gd name="T49" fmla="*/ 403 h 409"/>
                    <a:gd name="T50" fmla="*/ 122 w 227"/>
                    <a:gd name="T51" fmla="*/ 374 h 409"/>
                    <a:gd name="T52" fmla="*/ 121 w 227"/>
                    <a:gd name="T53" fmla="*/ 232 h 409"/>
                    <a:gd name="T54" fmla="*/ 106 w 227"/>
                    <a:gd name="T55" fmla="*/ 232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7" h="409">
                      <a:moveTo>
                        <a:pt x="106" y="232"/>
                      </a:moveTo>
                      <a:cubicBezTo>
                        <a:pt x="106" y="232"/>
                        <a:pt x="107" y="321"/>
                        <a:pt x="106" y="365"/>
                      </a:cubicBezTo>
                      <a:cubicBezTo>
                        <a:pt x="105" y="373"/>
                        <a:pt x="104" y="382"/>
                        <a:pt x="101" y="389"/>
                      </a:cubicBezTo>
                      <a:cubicBezTo>
                        <a:pt x="96" y="402"/>
                        <a:pt x="85" y="406"/>
                        <a:pt x="72" y="403"/>
                      </a:cubicBezTo>
                      <a:cubicBezTo>
                        <a:pt x="60" y="401"/>
                        <a:pt x="53" y="393"/>
                        <a:pt x="52" y="380"/>
                      </a:cubicBezTo>
                      <a:cubicBezTo>
                        <a:pt x="51" y="375"/>
                        <a:pt x="51" y="369"/>
                        <a:pt x="51" y="363"/>
                      </a:cubicBezTo>
                      <a:cubicBezTo>
                        <a:pt x="51" y="269"/>
                        <a:pt x="50" y="57"/>
                        <a:pt x="50" y="57"/>
                      </a:cubicBezTo>
                      <a:cubicBezTo>
                        <a:pt x="43" y="57"/>
                        <a:pt x="43" y="57"/>
                        <a:pt x="43" y="57"/>
                      </a:cubicBezTo>
                      <a:cubicBezTo>
                        <a:pt x="43" y="57"/>
                        <a:pt x="43" y="134"/>
                        <a:pt x="42" y="164"/>
                      </a:cubicBezTo>
                      <a:cubicBezTo>
                        <a:pt x="42" y="174"/>
                        <a:pt x="42" y="180"/>
                        <a:pt x="40" y="191"/>
                      </a:cubicBezTo>
                      <a:cubicBezTo>
                        <a:pt x="39" y="201"/>
                        <a:pt x="30" y="208"/>
                        <a:pt x="19" y="207"/>
                      </a:cubicBezTo>
                      <a:cubicBezTo>
                        <a:pt x="9" y="206"/>
                        <a:pt x="3" y="201"/>
                        <a:pt x="1" y="192"/>
                      </a:cubicBezTo>
                      <a:cubicBezTo>
                        <a:pt x="0" y="188"/>
                        <a:pt x="0" y="183"/>
                        <a:pt x="0" y="179"/>
                      </a:cubicBezTo>
                      <a:cubicBezTo>
                        <a:pt x="0" y="138"/>
                        <a:pt x="0" y="96"/>
                        <a:pt x="0" y="55"/>
                      </a:cubicBezTo>
                      <a:cubicBezTo>
                        <a:pt x="0" y="23"/>
                        <a:pt x="19" y="2"/>
                        <a:pt x="51" y="1"/>
                      </a:cubicBezTo>
                      <a:cubicBezTo>
                        <a:pt x="93" y="0"/>
                        <a:pt x="134" y="0"/>
                        <a:pt x="175" y="2"/>
                      </a:cubicBezTo>
                      <a:cubicBezTo>
                        <a:pt x="207" y="3"/>
                        <a:pt x="227" y="22"/>
                        <a:pt x="227" y="54"/>
                      </a:cubicBezTo>
                      <a:cubicBezTo>
                        <a:pt x="226" y="96"/>
                        <a:pt x="227" y="139"/>
                        <a:pt x="227" y="181"/>
                      </a:cubicBezTo>
                      <a:cubicBezTo>
                        <a:pt x="227" y="192"/>
                        <a:pt x="225" y="202"/>
                        <a:pt x="214" y="207"/>
                      </a:cubicBezTo>
                      <a:cubicBezTo>
                        <a:pt x="199" y="212"/>
                        <a:pt x="186" y="203"/>
                        <a:pt x="186" y="186"/>
                      </a:cubicBezTo>
                      <a:cubicBezTo>
                        <a:pt x="185" y="155"/>
                        <a:pt x="185" y="125"/>
                        <a:pt x="185" y="94"/>
                      </a:cubicBezTo>
                      <a:cubicBezTo>
                        <a:pt x="185" y="85"/>
                        <a:pt x="184" y="57"/>
                        <a:pt x="184" y="57"/>
                      </a:cubicBezTo>
                      <a:cubicBezTo>
                        <a:pt x="176" y="57"/>
                        <a:pt x="176" y="57"/>
                        <a:pt x="176" y="57"/>
                      </a:cubicBezTo>
                      <a:cubicBezTo>
                        <a:pt x="176" y="57"/>
                        <a:pt x="176" y="367"/>
                        <a:pt x="176" y="367"/>
                      </a:cubicBezTo>
                      <a:cubicBezTo>
                        <a:pt x="176" y="383"/>
                        <a:pt x="174" y="397"/>
                        <a:pt x="157" y="403"/>
                      </a:cubicBezTo>
                      <a:cubicBezTo>
                        <a:pt x="138" y="409"/>
                        <a:pt x="122" y="396"/>
                        <a:pt x="122" y="374"/>
                      </a:cubicBezTo>
                      <a:cubicBezTo>
                        <a:pt x="121" y="342"/>
                        <a:pt x="121" y="232"/>
                        <a:pt x="121" y="232"/>
                      </a:cubicBezTo>
                      <a:lnTo>
                        <a:pt x="106" y="232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42" name="Oval 178">
                  <a:extLst/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3378" y="4871269"/>
                  <a:ext cx="243051" cy="252647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43" name="Freeform 179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3241219" y="4843708"/>
                  <a:ext cx="76443" cy="68904"/>
                </a:xfrm>
                <a:custGeom>
                  <a:avLst/>
                  <a:gdLst>
                    <a:gd name="T0" fmla="*/ 14 w 38"/>
                    <a:gd name="T1" fmla="*/ 34 h 34"/>
                    <a:gd name="T2" fmla="*/ 0 w 38"/>
                    <a:gd name="T3" fmla="*/ 3 h 34"/>
                    <a:gd name="T4" fmla="*/ 20 w 38"/>
                    <a:gd name="T5" fmla="*/ 28 h 34"/>
                    <a:gd name="T6" fmla="*/ 17 w 38"/>
                    <a:gd name="T7" fmla="*/ 0 h 34"/>
                    <a:gd name="T8" fmla="*/ 29 w 38"/>
                    <a:gd name="T9" fmla="*/ 23 h 34"/>
                    <a:gd name="T10" fmla="*/ 37 w 38"/>
                    <a:gd name="T11" fmla="*/ 0 h 34"/>
                    <a:gd name="T12" fmla="*/ 38 w 38"/>
                    <a:gd name="T13" fmla="*/ 25 h 34"/>
                    <a:gd name="T14" fmla="*/ 14 w 38"/>
                    <a:gd name="T15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34">
                      <a:moveTo>
                        <a:pt x="14" y="34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7" y="11"/>
                        <a:pt x="14" y="20"/>
                        <a:pt x="20" y="28"/>
                      </a:cubicBezTo>
                      <a:cubicBezTo>
                        <a:pt x="19" y="19"/>
                        <a:pt x="18" y="9"/>
                        <a:pt x="17" y="0"/>
                      </a:cubicBezTo>
                      <a:cubicBezTo>
                        <a:pt x="21" y="8"/>
                        <a:pt x="25" y="16"/>
                        <a:pt x="29" y="23"/>
                      </a:cubicBezTo>
                      <a:cubicBezTo>
                        <a:pt x="32" y="16"/>
                        <a:pt x="34" y="8"/>
                        <a:pt x="37" y="0"/>
                      </a:cubicBezTo>
                      <a:cubicBezTo>
                        <a:pt x="37" y="9"/>
                        <a:pt x="38" y="25"/>
                        <a:pt x="38" y="25"/>
                      </a:cubicBez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</p:grpSp>
          <p:grpSp>
            <p:nvGrpSpPr>
              <p:cNvPr id="5141" name="Group 210"/>
              <p:cNvGrpSpPr>
                <a:grpSpLocks/>
              </p:cNvGrpSpPr>
              <p:nvPr/>
            </p:nvGrpSpPr>
            <p:grpSpPr bwMode="auto">
              <a:xfrm>
                <a:off x="6555321" y="3324891"/>
                <a:ext cx="370860" cy="915566"/>
                <a:chOff x="3762800" y="4691888"/>
                <a:chExt cx="457919" cy="1324939"/>
              </a:xfrm>
            </p:grpSpPr>
            <p:sp>
              <p:nvSpPr>
                <p:cNvPr id="38" name="Freeform 107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3761997" y="4986107"/>
                  <a:ext cx="458662" cy="1031258"/>
                </a:xfrm>
                <a:custGeom>
                  <a:avLst/>
                  <a:gdLst>
                    <a:gd name="T0" fmla="*/ 180 w 230"/>
                    <a:gd name="T1" fmla="*/ 63 h 501"/>
                    <a:gd name="T2" fmla="*/ 176 w 230"/>
                    <a:gd name="T3" fmla="*/ 472 h 501"/>
                    <a:gd name="T4" fmla="*/ 151 w 230"/>
                    <a:gd name="T5" fmla="*/ 499 h 501"/>
                    <a:gd name="T6" fmla="*/ 123 w 230"/>
                    <a:gd name="T7" fmla="*/ 479 h 501"/>
                    <a:gd name="T8" fmla="*/ 121 w 230"/>
                    <a:gd name="T9" fmla="*/ 457 h 501"/>
                    <a:gd name="T10" fmla="*/ 120 w 230"/>
                    <a:gd name="T11" fmla="*/ 297 h 501"/>
                    <a:gd name="T12" fmla="*/ 118 w 230"/>
                    <a:gd name="T13" fmla="*/ 259 h 501"/>
                    <a:gd name="T14" fmla="*/ 113 w 230"/>
                    <a:gd name="T15" fmla="*/ 259 h 501"/>
                    <a:gd name="T16" fmla="*/ 109 w 230"/>
                    <a:gd name="T17" fmla="*/ 295 h 501"/>
                    <a:gd name="T18" fmla="*/ 109 w 230"/>
                    <a:gd name="T19" fmla="*/ 461 h 501"/>
                    <a:gd name="T20" fmla="*/ 105 w 230"/>
                    <a:gd name="T21" fmla="*/ 482 h 501"/>
                    <a:gd name="T22" fmla="*/ 76 w 230"/>
                    <a:gd name="T23" fmla="*/ 498 h 501"/>
                    <a:gd name="T24" fmla="*/ 53 w 230"/>
                    <a:gd name="T25" fmla="*/ 471 h 501"/>
                    <a:gd name="T26" fmla="*/ 49 w 230"/>
                    <a:gd name="T27" fmla="*/ 63 h 501"/>
                    <a:gd name="T28" fmla="*/ 45 w 230"/>
                    <a:gd name="T29" fmla="*/ 63 h 501"/>
                    <a:gd name="T30" fmla="*/ 44 w 230"/>
                    <a:gd name="T31" fmla="*/ 210 h 501"/>
                    <a:gd name="T32" fmla="*/ 43 w 230"/>
                    <a:gd name="T33" fmla="*/ 221 h 501"/>
                    <a:gd name="T34" fmla="*/ 21 w 230"/>
                    <a:gd name="T35" fmla="*/ 242 h 501"/>
                    <a:gd name="T36" fmla="*/ 0 w 230"/>
                    <a:gd name="T37" fmla="*/ 220 h 501"/>
                    <a:gd name="T38" fmla="*/ 1 w 230"/>
                    <a:gd name="T39" fmla="*/ 45 h 501"/>
                    <a:gd name="T40" fmla="*/ 48 w 230"/>
                    <a:gd name="T41" fmla="*/ 2 h 501"/>
                    <a:gd name="T42" fmla="*/ 163 w 230"/>
                    <a:gd name="T43" fmla="*/ 1 h 501"/>
                    <a:gd name="T44" fmla="*/ 226 w 230"/>
                    <a:gd name="T45" fmla="*/ 33 h 501"/>
                    <a:gd name="T46" fmla="*/ 230 w 230"/>
                    <a:gd name="T47" fmla="*/ 53 h 501"/>
                    <a:gd name="T48" fmla="*/ 229 w 230"/>
                    <a:gd name="T49" fmla="*/ 216 h 501"/>
                    <a:gd name="T50" fmla="*/ 218 w 230"/>
                    <a:gd name="T51" fmla="*/ 239 h 501"/>
                    <a:gd name="T52" fmla="*/ 187 w 230"/>
                    <a:gd name="T53" fmla="*/ 217 h 501"/>
                    <a:gd name="T54" fmla="*/ 185 w 230"/>
                    <a:gd name="T55" fmla="*/ 63 h 501"/>
                    <a:gd name="T56" fmla="*/ 180 w 230"/>
                    <a:gd name="T57" fmla="*/ 63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30" h="501">
                      <a:moveTo>
                        <a:pt x="180" y="63"/>
                      </a:moveTo>
                      <a:cubicBezTo>
                        <a:pt x="180" y="68"/>
                        <a:pt x="179" y="399"/>
                        <a:pt x="176" y="472"/>
                      </a:cubicBezTo>
                      <a:cubicBezTo>
                        <a:pt x="175" y="486"/>
                        <a:pt x="164" y="499"/>
                        <a:pt x="151" y="499"/>
                      </a:cubicBezTo>
                      <a:cubicBezTo>
                        <a:pt x="137" y="499"/>
                        <a:pt x="128" y="492"/>
                        <a:pt x="123" y="479"/>
                      </a:cubicBezTo>
                      <a:cubicBezTo>
                        <a:pt x="121" y="472"/>
                        <a:pt x="121" y="464"/>
                        <a:pt x="121" y="457"/>
                      </a:cubicBezTo>
                      <a:cubicBezTo>
                        <a:pt x="120" y="404"/>
                        <a:pt x="121" y="350"/>
                        <a:pt x="120" y="297"/>
                      </a:cubicBezTo>
                      <a:cubicBezTo>
                        <a:pt x="120" y="284"/>
                        <a:pt x="119" y="272"/>
                        <a:pt x="118" y="259"/>
                      </a:cubicBezTo>
                      <a:cubicBezTo>
                        <a:pt x="116" y="259"/>
                        <a:pt x="114" y="259"/>
                        <a:pt x="113" y="259"/>
                      </a:cubicBezTo>
                      <a:cubicBezTo>
                        <a:pt x="111" y="271"/>
                        <a:pt x="109" y="283"/>
                        <a:pt x="109" y="295"/>
                      </a:cubicBezTo>
                      <a:cubicBezTo>
                        <a:pt x="109" y="350"/>
                        <a:pt x="109" y="406"/>
                        <a:pt x="109" y="461"/>
                      </a:cubicBezTo>
                      <a:cubicBezTo>
                        <a:pt x="109" y="468"/>
                        <a:pt x="107" y="476"/>
                        <a:pt x="105" y="482"/>
                      </a:cubicBezTo>
                      <a:cubicBezTo>
                        <a:pt x="99" y="494"/>
                        <a:pt x="89" y="501"/>
                        <a:pt x="76" y="498"/>
                      </a:cubicBezTo>
                      <a:cubicBezTo>
                        <a:pt x="62" y="495"/>
                        <a:pt x="53" y="486"/>
                        <a:pt x="53" y="471"/>
                      </a:cubicBezTo>
                      <a:cubicBezTo>
                        <a:pt x="53" y="416"/>
                        <a:pt x="50" y="69"/>
                        <a:pt x="49" y="63"/>
                      </a:cubicBezTo>
                      <a:cubicBezTo>
                        <a:pt x="48" y="63"/>
                        <a:pt x="46" y="63"/>
                        <a:pt x="45" y="63"/>
                      </a:cubicBezTo>
                      <a:cubicBezTo>
                        <a:pt x="44" y="68"/>
                        <a:pt x="44" y="166"/>
                        <a:pt x="44" y="210"/>
                      </a:cubicBezTo>
                      <a:cubicBezTo>
                        <a:pt x="44" y="214"/>
                        <a:pt x="44" y="217"/>
                        <a:pt x="43" y="221"/>
                      </a:cubicBezTo>
                      <a:cubicBezTo>
                        <a:pt x="41" y="233"/>
                        <a:pt x="35" y="243"/>
                        <a:pt x="21" y="242"/>
                      </a:cubicBezTo>
                      <a:cubicBezTo>
                        <a:pt x="8" y="242"/>
                        <a:pt x="0" y="233"/>
                        <a:pt x="0" y="220"/>
                      </a:cubicBezTo>
                      <a:cubicBezTo>
                        <a:pt x="0" y="162"/>
                        <a:pt x="0" y="103"/>
                        <a:pt x="1" y="45"/>
                      </a:cubicBezTo>
                      <a:cubicBezTo>
                        <a:pt x="2" y="21"/>
                        <a:pt x="25" y="2"/>
                        <a:pt x="48" y="2"/>
                      </a:cubicBezTo>
                      <a:cubicBezTo>
                        <a:pt x="87" y="2"/>
                        <a:pt x="125" y="1"/>
                        <a:pt x="163" y="1"/>
                      </a:cubicBezTo>
                      <a:cubicBezTo>
                        <a:pt x="196" y="0"/>
                        <a:pt x="216" y="10"/>
                        <a:pt x="226" y="33"/>
                      </a:cubicBezTo>
                      <a:cubicBezTo>
                        <a:pt x="228" y="39"/>
                        <a:pt x="230" y="46"/>
                        <a:pt x="230" y="53"/>
                      </a:cubicBezTo>
                      <a:cubicBezTo>
                        <a:pt x="230" y="107"/>
                        <a:pt x="230" y="162"/>
                        <a:pt x="229" y="216"/>
                      </a:cubicBezTo>
                      <a:cubicBezTo>
                        <a:pt x="229" y="224"/>
                        <a:pt x="224" y="235"/>
                        <a:pt x="218" y="239"/>
                      </a:cubicBezTo>
                      <a:cubicBezTo>
                        <a:pt x="203" y="249"/>
                        <a:pt x="187" y="238"/>
                        <a:pt x="187" y="217"/>
                      </a:cubicBezTo>
                      <a:cubicBezTo>
                        <a:pt x="186" y="171"/>
                        <a:pt x="185" y="68"/>
                        <a:pt x="185" y="63"/>
                      </a:cubicBezTo>
                      <a:cubicBezTo>
                        <a:pt x="183" y="63"/>
                        <a:pt x="182" y="63"/>
                        <a:pt x="180" y="63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39" name="Oval 180">
                  <a:extLst/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5882" y="4721976"/>
                  <a:ext cx="237172" cy="250351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40" name="Freeform 181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3873723" y="4692118"/>
                  <a:ext cx="72523" cy="68904"/>
                </a:xfrm>
                <a:custGeom>
                  <a:avLst/>
                  <a:gdLst>
                    <a:gd name="T0" fmla="*/ 14 w 38"/>
                    <a:gd name="T1" fmla="*/ 34 h 34"/>
                    <a:gd name="T2" fmla="*/ 0 w 38"/>
                    <a:gd name="T3" fmla="*/ 3 h 34"/>
                    <a:gd name="T4" fmla="*/ 20 w 38"/>
                    <a:gd name="T5" fmla="*/ 28 h 34"/>
                    <a:gd name="T6" fmla="*/ 17 w 38"/>
                    <a:gd name="T7" fmla="*/ 0 h 34"/>
                    <a:gd name="T8" fmla="*/ 29 w 38"/>
                    <a:gd name="T9" fmla="*/ 23 h 34"/>
                    <a:gd name="T10" fmla="*/ 37 w 38"/>
                    <a:gd name="T11" fmla="*/ 1 h 34"/>
                    <a:gd name="T12" fmla="*/ 38 w 38"/>
                    <a:gd name="T13" fmla="*/ 25 h 34"/>
                    <a:gd name="T14" fmla="*/ 14 w 38"/>
                    <a:gd name="T15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34">
                      <a:moveTo>
                        <a:pt x="14" y="34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6" y="11"/>
                        <a:pt x="13" y="20"/>
                        <a:pt x="20" y="28"/>
                      </a:cubicBezTo>
                      <a:cubicBezTo>
                        <a:pt x="19" y="19"/>
                        <a:pt x="18" y="9"/>
                        <a:pt x="17" y="0"/>
                      </a:cubicBezTo>
                      <a:cubicBezTo>
                        <a:pt x="21" y="8"/>
                        <a:pt x="25" y="16"/>
                        <a:pt x="29" y="23"/>
                      </a:cubicBezTo>
                      <a:cubicBezTo>
                        <a:pt x="31" y="16"/>
                        <a:pt x="34" y="8"/>
                        <a:pt x="37" y="1"/>
                      </a:cubicBezTo>
                      <a:cubicBezTo>
                        <a:pt x="37" y="9"/>
                        <a:pt x="38" y="25"/>
                        <a:pt x="38" y="25"/>
                      </a:cubicBez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</p:grpSp>
          <p:grpSp>
            <p:nvGrpSpPr>
              <p:cNvPr id="5142" name="Group 209"/>
              <p:cNvGrpSpPr>
                <a:grpSpLocks/>
              </p:cNvGrpSpPr>
              <p:nvPr/>
            </p:nvGrpSpPr>
            <p:grpSpPr bwMode="auto">
              <a:xfrm>
                <a:off x="7347063" y="3197773"/>
                <a:ext cx="439944" cy="1045899"/>
                <a:chOff x="4332952" y="4507933"/>
                <a:chExt cx="543219" cy="1513549"/>
              </a:xfrm>
            </p:grpSpPr>
            <p:sp>
              <p:nvSpPr>
                <p:cNvPr id="35" name="Freeform 105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4332635" y="4816146"/>
                  <a:ext cx="542946" cy="1205816"/>
                </a:xfrm>
                <a:custGeom>
                  <a:avLst/>
                  <a:gdLst>
                    <a:gd name="T0" fmla="*/ 130 w 273"/>
                    <a:gd name="T1" fmla="*/ 312 h 587"/>
                    <a:gd name="T2" fmla="*/ 130 w 273"/>
                    <a:gd name="T3" fmla="*/ 373 h 587"/>
                    <a:gd name="T4" fmla="*/ 129 w 273"/>
                    <a:gd name="T5" fmla="*/ 547 h 587"/>
                    <a:gd name="T6" fmla="*/ 109 w 273"/>
                    <a:gd name="T7" fmla="*/ 579 h 587"/>
                    <a:gd name="T8" fmla="*/ 78 w 273"/>
                    <a:gd name="T9" fmla="*/ 574 h 587"/>
                    <a:gd name="T10" fmla="*/ 65 w 273"/>
                    <a:gd name="T11" fmla="*/ 545 h 587"/>
                    <a:gd name="T12" fmla="*/ 64 w 273"/>
                    <a:gd name="T13" fmla="*/ 98 h 587"/>
                    <a:gd name="T14" fmla="*/ 64 w 273"/>
                    <a:gd name="T15" fmla="*/ 81 h 587"/>
                    <a:gd name="T16" fmla="*/ 51 w 273"/>
                    <a:gd name="T17" fmla="*/ 93 h 587"/>
                    <a:gd name="T18" fmla="*/ 51 w 273"/>
                    <a:gd name="T19" fmla="*/ 227 h 587"/>
                    <a:gd name="T20" fmla="*/ 51 w 273"/>
                    <a:gd name="T21" fmla="*/ 266 h 587"/>
                    <a:gd name="T22" fmla="*/ 28 w 273"/>
                    <a:gd name="T23" fmla="*/ 294 h 587"/>
                    <a:gd name="T24" fmla="*/ 1 w 273"/>
                    <a:gd name="T25" fmla="*/ 268 h 587"/>
                    <a:gd name="T26" fmla="*/ 1 w 273"/>
                    <a:gd name="T27" fmla="*/ 254 h 587"/>
                    <a:gd name="T28" fmla="*/ 1 w 273"/>
                    <a:gd name="T29" fmla="*/ 73 h 587"/>
                    <a:gd name="T30" fmla="*/ 72 w 273"/>
                    <a:gd name="T31" fmla="*/ 1 h 587"/>
                    <a:gd name="T32" fmla="*/ 202 w 273"/>
                    <a:gd name="T33" fmla="*/ 1 h 587"/>
                    <a:gd name="T34" fmla="*/ 272 w 273"/>
                    <a:gd name="T35" fmla="*/ 70 h 587"/>
                    <a:gd name="T36" fmla="*/ 272 w 273"/>
                    <a:gd name="T37" fmla="*/ 257 h 587"/>
                    <a:gd name="T38" fmla="*/ 272 w 273"/>
                    <a:gd name="T39" fmla="*/ 263 h 587"/>
                    <a:gd name="T40" fmla="*/ 247 w 273"/>
                    <a:gd name="T41" fmla="*/ 294 h 587"/>
                    <a:gd name="T42" fmla="*/ 223 w 273"/>
                    <a:gd name="T43" fmla="*/ 262 h 587"/>
                    <a:gd name="T44" fmla="*/ 223 w 273"/>
                    <a:gd name="T45" fmla="*/ 100 h 587"/>
                    <a:gd name="T46" fmla="*/ 222 w 273"/>
                    <a:gd name="T47" fmla="*/ 90 h 587"/>
                    <a:gd name="T48" fmla="*/ 216 w 273"/>
                    <a:gd name="T49" fmla="*/ 80 h 587"/>
                    <a:gd name="T50" fmla="*/ 210 w 273"/>
                    <a:gd name="T51" fmla="*/ 91 h 587"/>
                    <a:gd name="T52" fmla="*/ 210 w 273"/>
                    <a:gd name="T53" fmla="*/ 395 h 587"/>
                    <a:gd name="T54" fmla="*/ 209 w 273"/>
                    <a:gd name="T55" fmla="*/ 543 h 587"/>
                    <a:gd name="T56" fmla="*/ 194 w 273"/>
                    <a:gd name="T57" fmla="*/ 576 h 587"/>
                    <a:gd name="T58" fmla="*/ 148 w 273"/>
                    <a:gd name="T59" fmla="*/ 559 h 587"/>
                    <a:gd name="T60" fmla="*/ 145 w 273"/>
                    <a:gd name="T61" fmla="*/ 538 h 587"/>
                    <a:gd name="T62" fmla="*/ 144 w 273"/>
                    <a:gd name="T63" fmla="*/ 375 h 587"/>
                    <a:gd name="T64" fmla="*/ 143 w 273"/>
                    <a:gd name="T65" fmla="*/ 312 h 587"/>
                    <a:gd name="T66" fmla="*/ 130 w 273"/>
                    <a:gd name="T67" fmla="*/ 312 h 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73" h="587">
                      <a:moveTo>
                        <a:pt x="130" y="312"/>
                      </a:moveTo>
                      <a:cubicBezTo>
                        <a:pt x="131" y="312"/>
                        <a:pt x="130" y="373"/>
                        <a:pt x="130" y="373"/>
                      </a:cubicBezTo>
                      <a:cubicBezTo>
                        <a:pt x="129" y="431"/>
                        <a:pt x="129" y="489"/>
                        <a:pt x="129" y="547"/>
                      </a:cubicBezTo>
                      <a:cubicBezTo>
                        <a:pt x="129" y="562"/>
                        <a:pt x="122" y="572"/>
                        <a:pt x="109" y="579"/>
                      </a:cubicBezTo>
                      <a:cubicBezTo>
                        <a:pt x="98" y="585"/>
                        <a:pt x="85" y="583"/>
                        <a:pt x="78" y="574"/>
                      </a:cubicBezTo>
                      <a:cubicBezTo>
                        <a:pt x="71" y="566"/>
                        <a:pt x="65" y="555"/>
                        <a:pt x="65" y="545"/>
                      </a:cubicBezTo>
                      <a:cubicBezTo>
                        <a:pt x="64" y="489"/>
                        <a:pt x="61" y="178"/>
                        <a:pt x="64" y="98"/>
                      </a:cubicBezTo>
                      <a:cubicBezTo>
                        <a:pt x="64" y="93"/>
                        <a:pt x="64" y="87"/>
                        <a:pt x="64" y="81"/>
                      </a:cubicBezTo>
                      <a:cubicBezTo>
                        <a:pt x="50" y="77"/>
                        <a:pt x="51" y="86"/>
                        <a:pt x="51" y="93"/>
                      </a:cubicBezTo>
                      <a:cubicBezTo>
                        <a:pt x="51" y="138"/>
                        <a:pt x="51" y="182"/>
                        <a:pt x="51" y="227"/>
                      </a:cubicBezTo>
                      <a:cubicBezTo>
                        <a:pt x="51" y="240"/>
                        <a:pt x="51" y="253"/>
                        <a:pt x="51" y="266"/>
                      </a:cubicBezTo>
                      <a:cubicBezTo>
                        <a:pt x="50" y="282"/>
                        <a:pt x="41" y="293"/>
                        <a:pt x="28" y="294"/>
                      </a:cubicBezTo>
                      <a:cubicBezTo>
                        <a:pt x="15" y="295"/>
                        <a:pt x="4" y="284"/>
                        <a:pt x="1" y="268"/>
                      </a:cubicBezTo>
                      <a:cubicBezTo>
                        <a:pt x="0" y="264"/>
                        <a:pt x="1" y="259"/>
                        <a:pt x="1" y="254"/>
                      </a:cubicBezTo>
                      <a:cubicBezTo>
                        <a:pt x="1" y="194"/>
                        <a:pt x="0" y="133"/>
                        <a:pt x="1" y="73"/>
                      </a:cubicBezTo>
                      <a:cubicBezTo>
                        <a:pt x="1" y="28"/>
                        <a:pt x="27" y="1"/>
                        <a:pt x="72" y="1"/>
                      </a:cubicBezTo>
                      <a:cubicBezTo>
                        <a:pt x="115" y="1"/>
                        <a:pt x="159" y="2"/>
                        <a:pt x="202" y="1"/>
                      </a:cubicBezTo>
                      <a:cubicBezTo>
                        <a:pt x="239" y="0"/>
                        <a:pt x="273" y="25"/>
                        <a:pt x="272" y="70"/>
                      </a:cubicBezTo>
                      <a:cubicBezTo>
                        <a:pt x="271" y="132"/>
                        <a:pt x="272" y="195"/>
                        <a:pt x="272" y="257"/>
                      </a:cubicBezTo>
                      <a:cubicBezTo>
                        <a:pt x="272" y="259"/>
                        <a:pt x="272" y="261"/>
                        <a:pt x="272" y="263"/>
                      </a:cubicBezTo>
                      <a:cubicBezTo>
                        <a:pt x="271" y="282"/>
                        <a:pt x="261" y="294"/>
                        <a:pt x="247" y="294"/>
                      </a:cubicBezTo>
                      <a:cubicBezTo>
                        <a:pt x="233" y="294"/>
                        <a:pt x="223" y="281"/>
                        <a:pt x="223" y="262"/>
                      </a:cubicBezTo>
                      <a:cubicBezTo>
                        <a:pt x="223" y="208"/>
                        <a:pt x="223" y="154"/>
                        <a:pt x="223" y="100"/>
                      </a:cubicBezTo>
                      <a:cubicBezTo>
                        <a:pt x="223" y="97"/>
                        <a:pt x="224" y="93"/>
                        <a:pt x="222" y="90"/>
                      </a:cubicBezTo>
                      <a:cubicBezTo>
                        <a:pt x="221" y="86"/>
                        <a:pt x="218" y="83"/>
                        <a:pt x="216" y="80"/>
                      </a:cubicBezTo>
                      <a:cubicBezTo>
                        <a:pt x="214" y="83"/>
                        <a:pt x="210" y="87"/>
                        <a:pt x="210" y="91"/>
                      </a:cubicBezTo>
                      <a:cubicBezTo>
                        <a:pt x="210" y="130"/>
                        <a:pt x="210" y="380"/>
                        <a:pt x="210" y="395"/>
                      </a:cubicBezTo>
                      <a:cubicBezTo>
                        <a:pt x="209" y="445"/>
                        <a:pt x="209" y="494"/>
                        <a:pt x="209" y="543"/>
                      </a:cubicBezTo>
                      <a:cubicBezTo>
                        <a:pt x="209" y="557"/>
                        <a:pt x="206" y="569"/>
                        <a:pt x="194" y="576"/>
                      </a:cubicBezTo>
                      <a:cubicBezTo>
                        <a:pt x="175" y="587"/>
                        <a:pt x="154" y="580"/>
                        <a:pt x="148" y="559"/>
                      </a:cubicBezTo>
                      <a:cubicBezTo>
                        <a:pt x="146" y="553"/>
                        <a:pt x="145" y="545"/>
                        <a:pt x="145" y="538"/>
                      </a:cubicBezTo>
                      <a:cubicBezTo>
                        <a:pt x="144" y="484"/>
                        <a:pt x="145" y="429"/>
                        <a:pt x="144" y="375"/>
                      </a:cubicBezTo>
                      <a:cubicBezTo>
                        <a:pt x="144" y="354"/>
                        <a:pt x="143" y="334"/>
                        <a:pt x="143" y="312"/>
                      </a:cubicBezTo>
                      <a:cubicBezTo>
                        <a:pt x="143" y="312"/>
                        <a:pt x="131" y="312"/>
                        <a:pt x="130" y="312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36" name="Oval 182">
                  <a:extLst/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5722" y="4538233"/>
                  <a:ext cx="243051" cy="250351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37" name="Freeform 183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4485523" y="4508376"/>
                  <a:ext cx="76443" cy="71200"/>
                </a:xfrm>
                <a:custGeom>
                  <a:avLst/>
                  <a:gdLst>
                    <a:gd name="T0" fmla="*/ 14 w 38"/>
                    <a:gd name="T1" fmla="*/ 35 h 35"/>
                    <a:gd name="T2" fmla="*/ 0 w 38"/>
                    <a:gd name="T3" fmla="*/ 3 h 35"/>
                    <a:gd name="T4" fmla="*/ 20 w 38"/>
                    <a:gd name="T5" fmla="*/ 29 h 35"/>
                    <a:gd name="T6" fmla="*/ 17 w 38"/>
                    <a:gd name="T7" fmla="*/ 0 h 35"/>
                    <a:gd name="T8" fmla="*/ 29 w 38"/>
                    <a:gd name="T9" fmla="*/ 24 h 35"/>
                    <a:gd name="T10" fmla="*/ 37 w 38"/>
                    <a:gd name="T11" fmla="*/ 1 h 35"/>
                    <a:gd name="T12" fmla="*/ 38 w 38"/>
                    <a:gd name="T13" fmla="*/ 26 h 35"/>
                    <a:gd name="T14" fmla="*/ 14 w 38"/>
                    <a:gd name="T15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35">
                      <a:moveTo>
                        <a:pt x="14" y="35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7" y="12"/>
                        <a:pt x="14" y="20"/>
                        <a:pt x="20" y="29"/>
                      </a:cubicBezTo>
                      <a:cubicBezTo>
                        <a:pt x="19" y="19"/>
                        <a:pt x="18" y="10"/>
                        <a:pt x="17" y="0"/>
                      </a:cubicBezTo>
                      <a:cubicBezTo>
                        <a:pt x="21" y="8"/>
                        <a:pt x="25" y="16"/>
                        <a:pt x="29" y="24"/>
                      </a:cubicBezTo>
                      <a:cubicBezTo>
                        <a:pt x="32" y="16"/>
                        <a:pt x="34" y="9"/>
                        <a:pt x="37" y="1"/>
                      </a:cubicBezTo>
                      <a:cubicBezTo>
                        <a:pt x="37" y="9"/>
                        <a:pt x="38" y="26"/>
                        <a:pt x="38" y="26"/>
                      </a:cubicBez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</p:grpSp>
          <p:sp>
            <p:nvSpPr>
              <p:cNvPr id="24" name="TextBox 23">
                <a:extLst/>
              </p:cNvPr>
              <p:cNvSpPr txBox="1"/>
              <p:nvPr/>
            </p:nvSpPr>
            <p:spPr>
              <a:xfrm>
                <a:off x="5738724" y="2623534"/>
                <a:ext cx="619104" cy="3769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2667" dirty="0">
                    <a:solidFill>
                      <a:schemeClr val="tx1">
                        <a:lumMod val="50000"/>
                      </a:schemeClr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5</a:t>
                </a:r>
                <a:r>
                  <a:rPr lang="en-US" sz="2667" dirty="0">
                    <a:solidFill>
                      <a:schemeClr val="tx1">
                        <a:lumMod val="50000"/>
                      </a:schemeClr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-</a:t>
                </a:r>
                <a:r>
                  <a:rPr lang="ru-RU" sz="2667" dirty="0">
                    <a:solidFill>
                      <a:schemeClr val="tx1">
                        <a:lumMod val="50000"/>
                      </a:schemeClr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9</a:t>
                </a:r>
                <a:endParaRPr lang="en-US" sz="2667" dirty="0">
                  <a:solidFill>
                    <a:schemeClr val="tx1">
                      <a:lumMod val="50000"/>
                    </a:schemeClr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5144" name="TextBox 24"/>
              <p:cNvSpPr txBox="1">
                <a:spLocks noChangeArrowheads="1"/>
              </p:cNvSpPr>
              <p:nvPr/>
            </p:nvSpPr>
            <p:spPr bwMode="auto">
              <a:xfrm>
                <a:off x="6312564" y="2623037"/>
                <a:ext cx="856374" cy="376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2667">
                    <a:solidFill>
                      <a:srgbClr val="404040"/>
                    </a:solidFill>
                    <a:latin typeface="Noto Sans"/>
                    <a:ea typeface="Noto Sans"/>
                    <a:cs typeface="Noto Sans"/>
                  </a:rPr>
                  <a:t>10</a:t>
                </a:r>
                <a:r>
                  <a:rPr lang="en-US" altLang="ru-RU" sz="2667">
                    <a:solidFill>
                      <a:srgbClr val="404040"/>
                    </a:solidFill>
                    <a:latin typeface="Noto Sans"/>
                    <a:ea typeface="Noto Sans"/>
                    <a:cs typeface="Noto Sans"/>
                  </a:rPr>
                  <a:t>-</a:t>
                </a:r>
                <a:r>
                  <a:rPr lang="ru-RU" altLang="ru-RU" sz="2667">
                    <a:solidFill>
                      <a:srgbClr val="404040"/>
                    </a:solidFill>
                    <a:latin typeface="Noto Sans"/>
                    <a:ea typeface="Noto Sans"/>
                    <a:cs typeface="Noto Sans"/>
                  </a:rPr>
                  <a:t>14</a:t>
                </a:r>
                <a:endParaRPr lang="en-US" altLang="ru-RU" sz="2667">
                  <a:solidFill>
                    <a:srgbClr val="404040"/>
                  </a:solidFill>
                  <a:latin typeface="Noto Sans"/>
                  <a:ea typeface="Noto Sans"/>
                  <a:cs typeface="Noto Sans"/>
                </a:endParaRPr>
              </a:p>
            </p:txBody>
          </p:sp>
          <p:sp>
            <p:nvSpPr>
              <p:cNvPr id="26" name="TextBox 25">
                <a:extLst/>
              </p:cNvPr>
              <p:cNvSpPr txBox="1"/>
              <p:nvPr/>
            </p:nvSpPr>
            <p:spPr>
              <a:xfrm>
                <a:off x="7129326" y="2623534"/>
                <a:ext cx="871508" cy="3769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2667" dirty="0">
                    <a:solidFill>
                      <a:schemeClr val="tx1">
                        <a:lumMod val="50000"/>
                      </a:schemeClr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15</a:t>
                </a:r>
                <a:r>
                  <a:rPr lang="en-US" sz="2667" dirty="0">
                    <a:solidFill>
                      <a:schemeClr val="tx1">
                        <a:lumMod val="50000"/>
                      </a:schemeClr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-1</a:t>
                </a:r>
                <a:r>
                  <a:rPr lang="ru-RU" sz="2667" dirty="0">
                    <a:solidFill>
                      <a:schemeClr val="tx1">
                        <a:lumMod val="50000"/>
                      </a:schemeClr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8</a:t>
                </a:r>
                <a:endParaRPr lang="en-US" sz="2667" dirty="0">
                  <a:solidFill>
                    <a:schemeClr val="tx1">
                      <a:lumMod val="50000"/>
                    </a:schemeClr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616491" y="1171301"/>
                <a:ext cx="838171" cy="2846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867" i="1" dirty="0">
                    <a:solidFill>
                      <a:schemeClr val="tx1">
                        <a:lumMod val="50000"/>
                      </a:schemeClr>
                    </a:solidFill>
                  </a:rPr>
                  <a:t>82 574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314967" y="1023697"/>
                <a:ext cx="838171" cy="2846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867" i="1" dirty="0">
                    <a:solidFill>
                      <a:schemeClr val="tx1">
                        <a:lumMod val="50000"/>
                      </a:schemeClr>
                    </a:solidFill>
                  </a:rPr>
                  <a:t>66 652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042017" y="945927"/>
                <a:ext cx="838171" cy="2846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867" i="1" dirty="0">
                    <a:solidFill>
                      <a:schemeClr val="tx1">
                        <a:lumMod val="50000"/>
                      </a:schemeClr>
                    </a:solidFill>
                  </a:rPr>
                  <a:t>47 488</a:t>
                </a:r>
              </a:p>
            </p:txBody>
          </p:sp>
          <p:grpSp>
            <p:nvGrpSpPr>
              <p:cNvPr id="5149" name="Group 214"/>
              <p:cNvGrpSpPr>
                <a:grpSpLocks/>
              </p:cNvGrpSpPr>
              <p:nvPr/>
            </p:nvGrpSpPr>
            <p:grpSpPr bwMode="auto">
              <a:xfrm>
                <a:off x="4792607" y="3514762"/>
                <a:ext cx="843524" cy="728913"/>
                <a:chOff x="1374439" y="4966655"/>
                <a:chExt cx="1041540" cy="1054829"/>
              </a:xfrm>
            </p:grpSpPr>
            <p:sp>
              <p:nvSpPr>
                <p:cNvPr id="44" name="Freeform 115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1760577" y="5211193"/>
                  <a:ext cx="654672" cy="459359"/>
                </a:xfrm>
                <a:custGeom>
                  <a:avLst/>
                  <a:gdLst>
                    <a:gd name="T0" fmla="*/ 299 w 331"/>
                    <a:gd name="T1" fmla="*/ 0 h 224"/>
                    <a:gd name="T2" fmla="*/ 331 w 331"/>
                    <a:gd name="T3" fmla="*/ 89 h 224"/>
                    <a:gd name="T4" fmla="*/ 331 w 331"/>
                    <a:gd name="T5" fmla="*/ 187 h 224"/>
                    <a:gd name="T6" fmla="*/ 293 w 331"/>
                    <a:gd name="T7" fmla="*/ 224 h 224"/>
                    <a:gd name="T8" fmla="*/ 37 w 331"/>
                    <a:gd name="T9" fmla="*/ 224 h 224"/>
                    <a:gd name="T10" fmla="*/ 1 w 331"/>
                    <a:gd name="T11" fmla="*/ 187 h 224"/>
                    <a:gd name="T12" fmla="*/ 0 w 331"/>
                    <a:gd name="T13" fmla="*/ 109 h 224"/>
                    <a:gd name="T14" fmla="*/ 16 w 331"/>
                    <a:gd name="T15" fmla="*/ 95 h 224"/>
                    <a:gd name="T16" fmla="*/ 154 w 331"/>
                    <a:gd name="T17" fmla="*/ 96 h 224"/>
                    <a:gd name="T18" fmla="*/ 206 w 331"/>
                    <a:gd name="T19" fmla="*/ 70 h 224"/>
                    <a:gd name="T20" fmla="*/ 299 w 331"/>
                    <a:gd name="T21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1" h="224">
                      <a:moveTo>
                        <a:pt x="299" y="0"/>
                      </a:moveTo>
                      <a:cubicBezTo>
                        <a:pt x="320" y="27"/>
                        <a:pt x="330" y="57"/>
                        <a:pt x="331" y="89"/>
                      </a:cubicBezTo>
                      <a:cubicBezTo>
                        <a:pt x="331" y="122"/>
                        <a:pt x="331" y="154"/>
                        <a:pt x="331" y="187"/>
                      </a:cubicBezTo>
                      <a:cubicBezTo>
                        <a:pt x="331" y="212"/>
                        <a:pt x="318" y="224"/>
                        <a:pt x="293" y="224"/>
                      </a:cubicBezTo>
                      <a:cubicBezTo>
                        <a:pt x="208" y="224"/>
                        <a:pt x="122" y="224"/>
                        <a:pt x="37" y="224"/>
                      </a:cubicBezTo>
                      <a:cubicBezTo>
                        <a:pt x="14" y="224"/>
                        <a:pt x="1" y="210"/>
                        <a:pt x="1" y="187"/>
                      </a:cubicBezTo>
                      <a:cubicBezTo>
                        <a:pt x="0" y="161"/>
                        <a:pt x="1" y="135"/>
                        <a:pt x="0" y="109"/>
                      </a:cubicBezTo>
                      <a:cubicBezTo>
                        <a:pt x="0" y="97"/>
                        <a:pt x="5" y="95"/>
                        <a:pt x="16" y="95"/>
                      </a:cubicBezTo>
                      <a:cubicBezTo>
                        <a:pt x="62" y="95"/>
                        <a:pt x="108" y="94"/>
                        <a:pt x="154" y="96"/>
                      </a:cubicBezTo>
                      <a:cubicBezTo>
                        <a:pt x="178" y="97"/>
                        <a:pt x="191" y="82"/>
                        <a:pt x="206" y="70"/>
                      </a:cubicBezTo>
                      <a:cubicBezTo>
                        <a:pt x="237" y="47"/>
                        <a:pt x="268" y="24"/>
                        <a:pt x="299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45" name="Freeform 118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1760577" y="5075681"/>
                  <a:ext cx="452783" cy="303177"/>
                </a:xfrm>
                <a:custGeom>
                  <a:avLst/>
                  <a:gdLst>
                    <a:gd name="T0" fmla="*/ 168 w 229"/>
                    <a:gd name="T1" fmla="*/ 149 h 149"/>
                    <a:gd name="T2" fmla="*/ 62 w 229"/>
                    <a:gd name="T3" fmla="*/ 148 h 149"/>
                    <a:gd name="T4" fmla="*/ 62 w 229"/>
                    <a:gd name="T5" fmla="*/ 133 h 149"/>
                    <a:gd name="T6" fmla="*/ 42 w 229"/>
                    <a:gd name="T7" fmla="*/ 90 h 149"/>
                    <a:gd name="T8" fmla="*/ 4 w 229"/>
                    <a:gd name="T9" fmla="*/ 32 h 149"/>
                    <a:gd name="T10" fmla="*/ 17 w 229"/>
                    <a:gd name="T11" fmla="*/ 3 h 149"/>
                    <a:gd name="T12" fmla="*/ 41 w 229"/>
                    <a:gd name="T13" fmla="*/ 22 h 149"/>
                    <a:gd name="T14" fmla="*/ 90 w 229"/>
                    <a:gd name="T15" fmla="*/ 76 h 149"/>
                    <a:gd name="T16" fmla="*/ 172 w 229"/>
                    <a:gd name="T17" fmla="*/ 55 h 149"/>
                    <a:gd name="T18" fmla="*/ 190 w 229"/>
                    <a:gd name="T19" fmla="*/ 22 h 149"/>
                    <a:gd name="T20" fmla="*/ 214 w 229"/>
                    <a:gd name="T21" fmla="*/ 3 h 149"/>
                    <a:gd name="T22" fmla="*/ 226 w 229"/>
                    <a:gd name="T23" fmla="*/ 32 h 149"/>
                    <a:gd name="T24" fmla="*/ 185 w 229"/>
                    <a:gd name="T25" fmla="*/ 93 h 149"/>
                    <a:gd name="T26" fmla="*/ 168 w 229"/>
                    <a:gd name="T27" fmla="*/ 127 h 149"/>
                    <a:gd name="T28" fmla="*/ 168 w 229"/>
                    <a:gd name="T2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9" h="149">
                      <a:moveTo>
                        <a:pt x="168" y="149"/>
                      </a:moveTo>
                      <a:cubicBezTo>
                        <a:pt x="135" y="149"/>
                        <a:pt x="62" y="148"/>
                        <a:pt x="62" y="148"/>
                      </a:cubicBezTo>
                      <a:cubicBezTo>
                        <a:pt x="62" y="148"/>
                        <a:pt x="62" y="139"/>
                        <a:pt x="62" y="133"/>
                      </a:cubicBezTo>
                      <a:cubicBezTo>
                        <a:pt x="62" y="114"/>
                        <a:pt x="59" y="101"/>
                        <a:pt x="42" y="90"/>
                      </a:cubicBezTo>
                      <a:cubicBezTo>
                        <a:pt x="22" y="77"/>
                        <a:pt x="11" y="55"/>
                        <a:pt x="4" y="32"/>
                      </a:cubicBezTo>
                      <a:cubicBezTo>
                        <a:pt x="0" y="17"/>
                        <a:pt x="5" y="7"/>
                        <a:pt x="17" y="3"/>
                      </a:cubicBezTo>
                      <a:cubicBezTo>
                        <a:pt x="28" y="0"/>
                        <a:pt x="37" y="7"/>
                        <a:pt x="41" y="22"/>
                      </a:cubicBezTo>
                      <a:cubicBezTo>
                        <a:pt x="47" y="50"/>
                        <a:pt x="64" y="68"/>
                        <a:pt x="90" y="76"/>
                      </a:cubicBezTo>
                      <a:cubicBezTo>
                        <a:pt x="122" y="86"/>
                        <a:pt x="150" y="79"/>
                        <a:pt x="172" y="55"/>
                      </a:cubicBezTo>
                      <a:cubicBezTo>
                        <a:pt x="181" y="47"/>
                        <a:pt x="185" y="34"/>
                        <a:pt x="190" y="22"/>
                      </a:cubicBezTo>
                      <a:cubicBezTo>
                        <a:pt x="195" y="8"/>
                        <a:pt x="204" y="0"/>
                        <a:pt x="214" y="3"/>
                      </a:cubicBezTo>
                      <a:cubicBezTo>
                        <a:pt x="225" y="7"/>
                        <a:pt x="229" y="17"/>
                        <a:pt x="226" y="32"/>
                      </a:cubicBezTo>
                      <a:cubicBezTo>
                        <a:pt x="221" y="58"/>
                        <a:pt x="206" y="79"/>
                        <a:pt x="185" y="93"/>
                      </a:cubicBezTo>
                      <a:cubicBezTo>
                        <a:pt x="172" y="103"/>
                        <a:pt x="168" y="112"/>
                        <a:pt x="168" y="127"/>
                      </a:cubicBezTo>
                      <a:cubicBezTo>
                        <a:pt x="168" y="135"/>
                        <a:pt x="168" y="140"/>
                        <a:pt x="168" y="149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46" name="Freeform 138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1374439" y="5082573"/>
                  <a:ext cx="372418" cy="303177"/>
                </a:xfrm>
                <a:custGeom>
                  <a:avLst/>
                  <a:gdLst>
                    <a:gd name="T0" fmla="*/ 37 w 189"/>
                    <a:gd name="T1" fmla="*/ 7 h 148"/>
                    <a:gd name="T2" fmla="*/ 77 w 189"/>
                    <a:gd name="T3" fmla="*/ 24 h 148"/>
                    <a:gd name="T4" fmla="*/ 181 w 189"/>
                    <a:gd name="T5" fmla="*/ 120 h 148"/>
                    <a:gd name="T6" fmla="*/ 188 w 189"/>
                    <a:gd name="T7" fmla="*/ 138 h 148"/>
                    <a:gd name="T8" fmla="*/ 167 w 189"/>
                    <a:gd name="T9" fmla="*/ 139 h 148"/>
                    <a:gd name="T10" fmla="*/ 66 w 189"/>
                    <a:gd name="T11" fmla="*/ 45 h 148"/>
                    <a:gd name="T12" fmla="*/ 28 w 189"/>
                    <a:gd name="T13" fmla="*/ 30 h 148"/>
                    <a:gd name="T14" fmla="*/ 0 w 189"/>
                    <a:gd name="T15" fmla="*/ 19 h 148"/>
                    <a:gd name="T16" fmla="*/ 29 w 189"/>
                    <a:gd name="T17" fmla="*/ 7 h 148"/>
                    <a:gd name="T18" fmla="*/ 37 w 189"/>
                    <a:gd name="T19" fmla="*/ 7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" h="148">
                      <a:moveTo>
                        <a:pt x="37" y="7"/>
                      </a:moveTo>
                      <a:cubicBezTo>
                        <a:pt x="52" y="3"/>
                        <a:pt x="64" y="11"/>
                        <a:pt x="77" y="24"/>
                      </a:cubicBezTo>
                      <a:cubicBezTo>
                        <a:pt x="111" y="56"/>
                        <a:pt x="147" y="87"/>
                        <a:pt x="181" y="120"/>
                      </a:cubicBezTo>
                      <a:cubicBezTo>
                        <a:pt x="185" y="124"/>
                        <a:pt x="189" y="132"/>
                        <a:pt x="188" y="138"/>
                      </a:cubicBezTo>
                      <a:cubicBezTo>
                        <a:pt x="187" y="148"/>
                        <a:pt x="177" y="148"/>
                        <a:pt x="167" y="139"/>
                      </a:cubicBezTo>
                      <a:cubicBezTo>
                        <a:pt x="133" y="108"/>
                        <a:pt x="99" y="77"/>
                        <a:pt x="66" y="45"/>
                      </a:cubicBezTo>
                      <a:cubicBezTo>
                        <a:pt x="55" y="34"/>
                        <a:pt x="43" y="30"/>
                        <a:pt x="28" y="30"/>
                      </a:cubicBezTo>
                      <a:cubicBezTo>
                        <a:pt x="18" y="31"/>
                        <a:pt x="0" y="36"/>
                        <a:pt x="0" y="19"/>
                      </a:cubicBezTo>
                      <a:cubicBezTo>
                        <a:pt x="0" y="0"/>
                        <a:pt x="18" y="9"/>
                        <a:pt x="29" y="7"/>
                      </a:cubicBezTo>
                      <a:cubicBezTo>
                        <a:pt x="31" y="7"/>
                        <a:pt x="32" y="7"/>
                        <a:pt x="37" y="7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47" name="Freeform 165">
                  <a:extLst/>
                </p:cNvPr>
                <p:cNvSpPr>
                  <a:spLocks noEditPoints="1"/>
                </p:cNvSpPr>
                <p:nvPr/>
              </p:nvSpPr>
              <p:spPr bwMode="auto">
                <a:xfrm>
                  <a:off x="2136916" y="5739455"/>
                  <a:ext cx="274413" cy="282505"/>
                </a:xfrm>
                <a:custGeom>
                  <a:avLst/>
                  <a:gdLst>
                    <a:gd name="T0" fmla="*/ 69 w 137"/>
                    <a:gd name="T1" fmla="*/ 0 h 136"/>
                    <a:gd name="T2" fmla="*/ 0 w 137"/>
                    <a:gd name="T3" fmla="*/ 68 h 136"/>
                    <a:gd name="T4" fmla="*/ 69 w 137"/>
                    <a:gd name="T5" fmla="*/ 136 h 136"/>
                    <a:gd name="T6" fmla="*/ 137 w 137"/>
                    <a:gd name="T7" fmla="*/ 68 h 136"/>
                    <a:gd name="T8" fmla="*/ 69 w 137"/>
                    <a:gd name="T9" fmla="*/ 0 h 136"/>
                    <a:gd name="T10" fmla="*/ 69 w 137"/>
                    <a:gd name="T11" fmla="*/ 108 h 136"/>
                    <a:gd name="T12" fmla="*/ 29 w 137"/>
                    <a:gd name="T13" fmla="*/ 68 h 136"/>
                    <a:gd name="T14" fmla="*/ 69 w 137"/>
                    <a:gd name="T15" fmla="*/ 28 h 136"/>
                    <a:gd name="T16" fmla="*/ 108 w 137"/>
                    <a:gd name="T17" fmla="*/ 68 h 136"/>
                    <a:gd name="T18" fmla="*/ 69 w 137"/>
                    <a:gd name="T19" fmla="*/ 108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136">
                      <a:moveTo>
                        <a:pt x="69" y="0"/>
                      </a:moveTo>
                      <a:cubicBezTo>
                        <a:pt x="31" y="0"/>
                        <a:pt x="0" y="30"/>
                        <a:pt x="0" y="68"/>
                      </a:cubicBezTo>
                      <a:cubicBezTo>
                        <a:pt x="0" y="106"/>
                        <a:pt x="31" y="136"/>
                        <a:pt x="69" y="136"/>
                      </a:cubicBezTo>
                      <a:cubicBezTo>
                        <a:pt x="106" y="136"/>
                        <a:pt x="137" y="106"/>
                        <a:pt x="137" y="68"/>
                      </a:cubicBezTo>
                      <a:cubicBezTo>
                        <a:pt x="137" y="30"/>
                        <a:pt x="106" y="0"/>
                        <a:pt x="69" y="0"/>
                      </a:cubicBezTo>
                      <a:close/>
                      <a:moveTo>
                        <a:pt x="69" y="108"/>
                      </a:moveTo>
                      <a:cubicBezTo>
                        <a:pt x="47" y="108"/>
                        <a:pt x="29" y="90"/>
                        <a:pt x="29" y="68"/>
                      </a:cubicBezTo>
                      <a:cubicBezTo>
                        <a:pt x="29" y="46"/>
                        <a:pt x="47" y="28"/>
                        <a:pt x="69" y="28"/>
                      </a:cubicBezTo>
                      <a:cubicBezTo>
                        <a:pt x="91" y="28"/>
                        <a:pt x="108" y="46"/>
                        <a:pt x="108" y="68"/>
                      </a:cubicBezTo>
                      <a:cubicBezTo>
                        <a:pt x="108" y="90"/>
                        <a:pt x="91" y="108"/>
                        <a:pt x="69" y="108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48" name="Freeform 166">
                  <a:extLst/>
                </p:cNvPr>
                <p:cNvSpPr>
                  <a:spLocks noEditPoints="1"/>
                </p:cNvSpPr>
                <p:nvPr/>
              </p:nvSpPr>
              <p:spPr bwMode="auto">
                <a:xfrm>
                  <a:off x="1746857" y="5739455"/>
                  <a:ext cx="274413" cy="282505"/>
                </a:xfrm>
                <a:custGeom>
                  <a:avLst/>
                  <a:gdLst>
                    <a:gd name="T0" fmla="*/ 68 w 136"/>
                    <a:gd name="T1" fmla="*/ 0 h 136"/>
                    <a:gd name="T2" fmla="*/ 0 w 136"/>
                    <a:gd name="T3" fmla="*/ 68 h 136"/>
                    <a:gd name="T4" fmla="*/ 68 w 136"/>
                    <a:gd name="T5" fmla="*/ 136 h 136"/>
                    <a:gd name="T6" fmla="*/ 136 w 136"/>
                    <a:gd name="T7" fmla="*/ 68 h 136"/>
                    <a:gd name="T8" fmla="*/ 68 w 136"/>
                    <a:gd name="T9" fmla="*/ 0 h 136"/>
                    <a:gd name="T10" fmla="*/ 68 w 136"/>
                    <a:gd name="T11" fmla="*/ 108 h 136"/>
                    <a:gd name="T12" fmla="*/ 28 w 136"/>
                    <a:gd name="T13" fmla="*/ 68 h 136"/>
                    <a:gd name="T14" fmla="*/ 68 w 136"/>
                    <a:gd name="T15" fmla="*/ 28 h 136"/>
                    <a:gd name="T16" fmla="*/ 108 w 136"/>
                    <a:gd name="T17" fmla="*/ 68 h 136"/>
                    <a:gd name="T18" fmla="*/ 68 w 136"/>
                    <a:gd name="T19" fmla="*/ 108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136">
                      <a:moveTo>
                        <a:pt x="68" y="0"/>
                      </a:moveTo>
                      <a:cubicBezTo>
                        <a:pt x="30" y="0"/>
                        <a:pt x="0" y="30"/>
                        <a:pt x="0" y="68"/>
                      </a:cubicBezTo>
                      <a:cubicBezTo>
                        <a:pt x="0" y="106"/>
                        <a:pt x="30" y="136"/>
                        <a:pt x="68" y="136"/>
                      </a:cubicBezTo>
                      <a:cubicBezTo>
                        <a:pt x="106" y="136"/>
                        <a:pt x="136" y="106"/>
                        <a:pt x="136" y="68"/>
                      </a:cubicBezTo>
                      <a:cubicBezTo>
                        <a:pt x="136" y="30"/>
                        <a:pt x="106" y="0"/>
                        <a:pt x="68" y="0"/>
                      </a:cubicBezTo>
                      <a:close/>
                      <a:moveTo>
                        <a:pt x="68" y="108"/>
                      </a:moveTo>
                      <a:cubicBezTo>
                        <a:pt x="46" y="108"/>
                        <a:pt x="28" y="90"/>
                        <a:pt x="28" y="68"/>
                      </a:cubicBezTo>
                      <a:cubicBezTo>
                        <a:pt x="28" y="46"/>
                        <a:pt x="46" y="28"/>
                        <a:pt x="68" y="28"/>
                      </a:cubicBezTo>
                      <a:cubicBezTo>
                        <a:pt x="90" y="28"/>
                        <a:pt x="108" y="46"/>
                        <a:pt x="108" y="68"/>
                      </a:cubicBezTo>
                      <a:cubicBezTo>
                        <a:pt x="108" y="90"/>
                        <a:pt x="90" y="108"/>
                        <a:pt x="68" y="108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49" name="Oval 176">
                  <a:extLst/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9944" y="4990701"/>
                  <a:ext cx="201890" cy="211305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50" name="Freeform 177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1895825" y="4967733"/>
                  <a:ext cx="66643" cy="57419"/>
                </a:xfrm>
                <a:custGeom>
                  <a:avLst/>
                  <a:gdLst>
                    <a:gd name="T0" fmla="*/ 12 w 33"/>
                    <a:gd name="T1" fmla="*/ 29 h 29"/>
                    <a:gd name="T2" fmla="*/ 0 w 33"/>
                    <a:gd name="T3" fmla="*/ 2 h 29"/>
                    <a:gd name="T4" fmla="*/ 18 w 33"/>
                    <a:gd name="T5" fmla="*/ 24 h 29"/>
                    <a:gd name="T6" fmla="*/ 15 w 33"/>
                    <a:gd name="T7" fmla="*/ 0 h 29"/>
                    <a:gd name="T8" fmla="*/ 25 w 33"/>
                    <a:gd name="T9" fmla="*/ 20 h 29"/>
                    <a:gd name="T10" fmla="*/ 32 w 33"/>
                    <a:gd name="T11" fmla="*/ 1 h 29"/>
                    <a:gd name="T12" fmla="*/ 33 w 33"/>
                    <a:gd name="T13" fmla="*/ 21 h 29"/>
                    <a:gd name="T14" fmla="*/ 12 w 33"/>
                    <a:gd name="T15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" h="29">
                      <a:moveTo>
                        <a:pt x="12" y="29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6" y="10"/>
                        <a:pt x="12" y="17"/>
                        <a:pt x="18" y="24"/>
                      </a:cubicBezTo>
                      <a:cubicBezTo>
                        <a:pt x="17" y="16"/>
                        <a:pt x="16" y="8"/>
                        <a:pt x="15" y="0"/>
                      </a:cubicBezTo>
                      <a:cubicBezTo>
                        <a:pt x="18" y="7"/>
                        <a:pt x="22" y="13"/>
                        <a:pt x="25" y="20"/>
                      </a:cubicBezTo>
                      <a:cubicBezTo>
                        <a:pt x="27" y="13"/>
                        <a:pt x="30" y="7"/>
                        <a:pt x="32" y="1"/>
                      </a:cubicBezTo>
                      <a:cubicBezTo>
                        <a:pt x="32" y="7"/>
                        <a:pt x="33" y="21"/>
                        <a:pt x="33" y="21"/>
                      </a:cubicBezTo>
                      <a:lnTo>
                        <a:pt x="12" y="29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</p:grpSp>
          <p:grpSp>
            <p:nvGrpSpPr>
              <p:cNvPr id="5150" name="Group 203"/>
              <p:cNvGrpSpPr>
                <a:grpSpLocks/>
              </p:cNvGrpSpPr>
              <p:nvPr/>
            </p:nvGrpSpPr>
            <p:grpSpPr bwMode="auto">
              <a:xfrm>
                <a:off x="4792608" y="1657141"/>
                <a:ext cx="843525" cy="693513"/>
                <a:chOff x="1374439" y="1820800"/>
                <a:chExt cx="1041541" cy="1003601"/>
              </a:xfrm>
            </p:grpSpPr>
            <p:sp>
              <p:nvSpPr>
                <p:cNvPr id="28" name="Freeform 116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1760576" y="2034149"/>
                  <a:ext cx="654672" cy="461655"/>
                </a:xfrm>
                <a:custGeom>
                  <a:avLst/>
                  <a:gdLst>
                    <a:gd name="T0" fmla="*/ 299 w 332"/>
                    <a:gd name="T1" fmla="*/ 0 h 224"/>
                    <a:gd name="T2" fmla="*/ 331 w 332"/>
                    <a:gd name="T3" fmla="*/ 86 h 224"/>
                    <a:gd name="T4" fmla="*/ 331 w 332"/>
                    <a:gd name="T5" fmla="*/ 188 h 224"/>
                    <a:gd name="T6" fmla="*/ 296 w 332"/>
                    <a:gd name="T7" fmla="*/ 223 h 224"/>
                    <a:gd name="T8" fmla="*/ 35 w 332"/>
                    <a:gd name="T9" fmla="*/ 223 h 224"/>
                    <a:gd name="T10" fmla="*/ 1 w 332"/>
                    <a:gd name="T11" fmla="*/ 186 h 224"/>
                    <a:gd name="T12" fmla="*/ 0 w 332"/>
                    <a:gd name="T13" fmla="*/ 112 h 224"/>
                    <a:gd name="T14" fmla="*/ 17 w 332"/>
                    <a:gd name="T15" fmla="*/ 95 h 224"/>
                    <a:gd name="T16" fmla="*/ 158 w 332"/>
                    <a:gd name="T17" fmla="*/ 95 h 224"/>
                    <a:gd name="T18" fmla="*/ 186 w 332"/>
                    <a:gd name="T19" fmla="*/ 85 h 224"/>
                    <a:gd name="T20" fmla="*/ 299 w 332"/>
                    <a:gd name="T21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2" h="224">
                      <a:moveTo>
                        <a:pt x="299" y="0"/>
                      </a:moveTo>
                      <a:cubicBezTo>
                        <a:pt x="320" y="26"/>
                        <a:pt x="330" y="55"/>
                        <a:pt x="331" y="86"/>
                      </a:cubicBezTo>
                      <a:cubicBezTo>
                        <a:pt x="332" y="120"/>
                        <a:pt x="331" y="154"/>
                        <a:pt x="331" y="188"/>
                      </a:cubicBezTo>
                      <a:cubicBezTo>
                        <a:pt x="330" y="210"/>
                        <a:pt x="318" y="223"/>
                        <a:pt x="296" y="223"/>
                      </a:cubicBezTo>
                      <a:cubicBezTo>
                        <a:pt x="209" y="224"/>
                        <a:pt x="122" y="224"/>
                        <a:pt x="35" y="223"/>
                      </a:cubicBezTo>
                      <a:cubicBezTo>
                        <a:pt x="13" y="223"/>
                        <a:pt x="1" y="209"/>
                        <a:pt x="1" y="186"/>
                      </a:cubicBezTo>
                      <a:cubicBezTo>
                        <a:pt x="1" y="161"/>
                        <a:pt x="1" y="137"/>
                        <a:pt x="0" y="112"/>
                      </a:cubicBezTo>
                      <a:cubicBezTo>
                        <a:pt x="0" y="99"/>
                        <a:pt x="4" y="95"/>
                        <a:pt x="17" y="95"/>
                      </a:cubicBezTo>
                      <a:cubicBezTo>
                        <a:pt x="64" y="96"/>
                        <a:pt x="111" y="96"/>
                        <a:pt x="158" y="95"/>
                      </a:cubicBezTo>
                      <a:cubicBezTo>
                        <a:pt x="167" y="95"/>
                        <a:pt x="178" y="91"/>
                        <a:pt x="186" y="85"/>
                      </a:cubicBezTo>
                      <a:cubicBezTo>
                        <a:pt x="224" y="58"/>
                        <a:pt x="260" y="29"/>
                        <a:pt x="29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29" name="Freeform 119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1760576" y="1898638"/>
                  <a:ext cx="456703" cy="298583"/>
                </a:xfrm>
                <a:custGeom>
                  <a:avLst/>
                  <a:gdLst>
                    <a:gd name="T0" fmla="*/ 168 w 230"/>
                    <a:gd name="T1" fmla="*/ 146 h 146"/>
                    <a:gd name="T2" fmla="*/ 64 w 230"/>
                    <a:gd name="T3" fmla="*/ 146 h 146"/>
                    <a:gd name="T4" fmla="*/ 62 w 230"/>
                    <a:gd name="T5" fmla="*/ 142 h 146"/>
                    <a:gd name="T6" fmla="*/ 33 w 230"/>
                    <a:gd name="T7" fmla="*/ 81 h 146"/>
                    <a:gd name="T8" fmla="*/ 4 w 230"/>
                    <a:gd name="T9" fmla="*/ 28 h 146"/>
                    <a:gd name="T10" fmla="*/ 17 w 230"/>
                    <a:gd name="T11" fmla="*/ 3 h 146"/>
                    <a:gd name="T12" fmla="*/ 40 w 230"/>
                    <a:gd name="T13" fmla="*/ 19 h 146"/>
                    <a:gd name="T14" fmla="*/ 107 w 230"/>
                    <a:gd name="T15" fmla="*/ 79 h 146"/>
                    <a:gd name="T16" fmla="*/ 181 w 230"/>
                    <a:gd name="T17" fmla="*/ 43 h 146"/>
                    <a:gd name="T18" fmla="*/ 190 w 230"/>
                    <a:gd name="T19" fmla="*/ 20 h 146"/>
                    <a:gd name="T20" fmla="*/ 214 w 230"/>
                    <a:gd name="T21" fmla="*/ 3 h 146"/>
                    <a:gd name="T22" fmla="*/ 226 w 230"/>
                    <a:gd name="T23" fmla="*/ 30 h 146"/>
                    <a:gd name="T24" fmla="*/ 182 w 230"/>
                    <a:gd name="T25" fmla="*/ 94 h 146"/>
                    <a:gd name="T26" fmla="*/ 168 w 230"/>
                    <a:gd name="T27" fmla="*/ 123 h 146"/>
                    <a:gd name="T28" fmla="*/ 168 w 230"/>
                    <a:gd name="T29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0" h="146">
                      <a:moveTo>
                        <a:pt x="168" y="146"/>
                      </a:moveTo>
                      <a:cubicBezTo>
                        <a:pt x="132" y="146"/>
                        <a:pt x="98" y="146"/>
                        <a:pt x="64" y="146"/>
                      </a:cubicBezTo>
                      <a:cubicBezTo>
                        <a:pt x="63" y="144"/>
                        <a:pt x="62" y="143"/>
                        <a:pt x="62" y="142"/>
                      </a:cubicBezTo>
                      <a:cubicBezTo>
                        <a:pt x="67" y="115"/>
                        <a:pt x="55" y="97"/>
                        <a:pt x="33" y="81"/>
                      </a:cubicBezTo>
                      <a:cubicBezTo>
                        <a:pt x="16" y="68"/>
                        <a:pt x="8" y="48"/>
                        <a:pt x="4" y="28"/>
                      </a:cubicBezTo>
                      <a:cubicBezTo>
                        <a:pt x="0" y="15"/>
                        <a:pt x="4" y="6"/>
                        <a:pt x="17" y="3"/>
                      </a:cubicBezTo>
                      <a:cubicBezTo>
                        <a:pt x="30" y="0"/>
                        <a:pt x="38" y="7"/>
                        <a:pt x="40" y="19"/>
                      </a:cubicBezTo>
                      <a:cubicBezTo>
                        <a:pt x="48" y="56"/>
                        <a:pt x="73" y="74"/>
                        <a:pt x="107" y="79"/>
                      </a:cubicBezTo>
                      <a:cubicBezTo>
                        <a:pt x="138" y="83"/>
                        <a:pt x="164" y="69"/>
                        <a:pt x="181" y="43"/>
                      </a:cubicBezTo>
                      <a:cubicBezTo>
                        <a:pt x="185" y="36"/>
                        <a:pt x="187" y="28"/>
                        <a:pt x="190" y="20"/>
                      </a:cubicBezTo>
                      <a:cubicBezTo>
                        <a:pt x="194" y="6"/>
                        <a:pt x="203" y="0"/>
                        <a:pt x="214" y="3"/>
                      </a:cubicBezTo>
                      <a:cubicBezTo>
                        <a:pt x="226" y="6"/>
                        <a:pt x="230" y="16"/>
                        <a:pt x="226" y="30"/>
                      </a:cubicBezTo>
                      <a:cubicBezTo>
                        <a:pt x="219" y="57"/>
                        <a:pt x="205" y="79"/>
                        <a:pt x="182" y="94"/>
                      </a:cubicBezTo>
                      <a:cubicBezTo>
                        <a:pt x="171" y="101"/>
                        <a:pt x="166" y="109"/>
                        <a:pt x="168" y="123"/>
                      </a:cubicBezTo>
                      <a:cubicBezTo>
                        <a:pt x="169" y="130"/>
                        <a:pt x="168" y="137"/>
                        <a:pt x="168" y="146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30" name="Freeform 139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1374438" y="1917012"/>
                  <a:ext cx="386138" cy="282506"/>
                </a:xfrm>
                <a:custGeom>
                  <a:avLst/>
                  <a:gdLst>
                    <a:gd name="T0" fmla="*/ 36 w 196"/>
                    <a:gd name="T1" fmla="*/ 1 h 138"/>
                    <a:gd name="T2" fmla="*/ 79 w 196"/>
                    <a:gd name="T3" fmla="*/ 18 h 138"/>
                    <a:gd name="T4" fmla="*/ 180 w 196"/>
                    <a:gd name="T5" fmla="*/ 111 h 138"/>
                    <a:gd name="T6" fmla="*/ 183 w 196"/>
                    <a:gd name="T7" fmla="*/ 114 h 138"/>
                    <a:gd name="T8" fmla="*/ 187 w 196"/>
                    <a:gd name="T9" fmla="*/ 135 h 138"/>
                    <a:gd name="T10" fmla="*/ 167 w 196"/>
                    <a:gd name="T11" fmla="*/ 131 h 138"/>
                    <a:gd name="T12" fmla="*/ 130 w 196"/>
                    <a:gd name="T13" fmla="*/ 97 h 138"/>
                    <a:gd name="T14" fmla="*/ 62 w 196"/>
                    <a:gd name="T15" fmla="*/ 34 h 138"/>
                    <a:gd name="T16" fmla="*/ 36 w 196"/>
                    <a:gd name="T17" fmla="*/ 24 h 138"/>
                    <a:gd name="T18" fmla="*/ 11 w 196"/>
                    <a:gd name="T19" fmla="*/ 24 h 138"/>
                    <a:gd name="T20" fmla="*/ 0 w 196"/>
                    <a:gd name="T21" fmla="*/ 12 h 138"/>
                    <a:gd name="T22" fmla="*/ 11 w 196"/>
                    <a:gd name="T23" fmla="*/ 2 h 138"/>
                    <a:gd name="T24" fmla="*/ 36 w 196"/>
                    <a:gd name="T25" fmla="*/ 1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6" h="138">
                      <a:moveTo>
                        <a:pt x="36" y="1"/>
                      </a:moveTo>
                      <a:cubicBezTo>
                        <a:pt x="53" y="1"/>
                        <a:pt x="66" y="5"/>
                        <a:pt x="79" y="18"/>
                      </a:cubicBezTo>
                      <a:cubicBezTo>
                        <a:pt x="112" y="49"/>
                        <a:pt x="146" y="80"/>
                        <a:pt x="180" y="111"/>
                      </a:cubicBezTo>
                      <a:cubicBezTo>
                        <a:pt x="181" y="112"/>
                        <a:pt x="182" y="113"/>
                        <a:pt x="183" y="114"/>
                      </a:cubicBezTo>
                      <a:cubicBezTo>
                        <a:pt x="190" y="120"/>
                        <a:pt x="196" y="128"/>
                        <a:pt x="187" y="135"/>
                      </a:cubicBezTo>
                      <a:cubicBezTo>
                        <a:pt x="183" y="138"/>
                        <a:pt x="172" y="135"/>
                        <a:pt x="167" y="131"/>
                      </a:cubicBezTo>
                      <a:cubicBezTo>
                        <a:pt x="154" y="121"/>
                        <a:pt x="142" y="109"/>
                        <a:pt x="130" y="97"/>
                      </a:cubicBezTo>
                      <a:cubicBezTo>
                        <a:pt x="107" y="76"/>
                        <a:pt x="84" y="56"/>
                        <a:pt x="62" y="34"/>
                      </a:cubicBezTo>
                      <a:cubicBezTo>
                        <a:pt x="55" y="27"/>
                        <a:pt x="47" y="25"/>
                        <a:pt x="36" y="24"/>
                      </a:cubicBezTo>
                      <a:cubicBezTo>
                        <a:pt x="28" y="24"/>
                        <a:pt x="19" y="26"/>
                        <a:pt x="11" y="24"/>
                      </a:cubicBezTo>
                      <a:cubicBezTo>
                        <a:pt x="7" y="23"/>
                        <a:pt x="0" y="19"/>
                        <a:pt x="0" y="12"/>
                      </a:cubicBezTo>
                      <a:cubicBezTo>
                        <a:pt x="1" y="5"/>
                        <a:pt x="7" y="3"/>
                        <a:pt x="11" y="2"/>
                      </a:cubicBezTo>
                      <a:cubicBezTo>
                        <a:pt x="18" y="0"/>
                        <a:pt x="27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31" name="Freeform 141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1893864" y="1864187"/>
                  <a:ext cx="194049" cy="163072"/>
                </a:xfrm>
                <a:custGeom>
                  <a:avLst/>
                  <a:gdLst>
                    <a:gd name="T0" fmla="*/ 0 w 97"/>
                    <a:gd name="T1" fmla="*/ 35 h 80"/>
                    <a:gd name="T2" fmla="*/ 47 w 97"/>
                    <a:gd name="T3" fmla="*/ 0 h 80"/>
                    <a:gd name="T4" fmla="*/ 97 w 97"/>
                    <a:gd name="T5" fmla="*/ 35 h 80"/>
                    <a:gd name="T6" fmla="*/ 53 w 97"/>
                    <a:gd name="T7" fmla="*/ 77 h 80"/>
                    <a:gd name="T8" fmla="*/ 0 w 97"/>
                    <a:gd name="T9" fmla="*/ 35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80">
                      <a:moveTo>
                        <a:pt x="0" y="35"/>
                      </a:moveTo>
                      <a:cubicBezTo>
                        <a:pt x="22" y="33"/>
                        <a:pt x="37" y="21"/>
                        <a:pt x="47" y="0"/>
                      </a:cubicBezTo>
                      <a:cubicBezTo>
                        <a:pt x="59" y="20"/>
                        <a:pt x="75" y="34"/>
                        <a:pt x="97" y="35"/>
                      </a:cubicBezTo>
                      <a:cubicBezTo>
                        <a:pt x="93" y="61"/>
                        <a:pt x="77" y="75"/>
                        <a:pt x="53" y="77"/>
                      </a:cubicBezTo>
                      <a:cubicBezTo>
                        <a:pt x="29" y="80"/>
                        <a:pt x="4" y="63"/>
                        <a:pt x="0" y="35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32" name="Freeform 142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1886022" y="1820547"/>
                  <a:ext cx="201890" cy="107950"/>
                </a:xfrm>
                <a:custGeom>
                  <a:avLst/>
                  <a:gdLst>
                    <a:gd name="T0" fmla="*/ 2 w 102"/>
                    <a:gd name="T1" fmla="*/ 52 h 52"/>
                    <a:gd name="T2" fmla="*/ 52 w 102"/>
                    <a:gd name="T3" fmla="*/ 1 h 52"/>
                    <a:gd name="T4" fmla="*/ 100 w 102"/>
                    <a:gd name="T5" fmla="*/ 51 h 52"/>
                    <a:gd name="T6" fmla="*/ 51 w 102"/>
                    <a:gd name="T7" fmla="*/ 5 h 52"/>
                    <a:gd name="T8" fmla="*/ 2 w 102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2">
                      <a:moveTo>
                        <a:pt x="2" y="52"/>
                      </a:moveTo>
                      <a:cubicBezTo>
                        <a:pt x="0" y="22"/>
                        <a:pt x="23" y="0"/>
                        <a:pt x="52" y="1"/>
                      </a:cubicBezTo>
                      <a:cubicBezTo>
                        <a:pt x="81" y="1"/>
                        <a:pt x="102" y="23"/>
                        <a:pt x="100" y="51"/>
                      </a:cubicBezTo>
                      <a:cubicBezTo>
                        <a:pt x="72" y="48"/>
                        <a:pt x="58" y="32"/>
                        <a:pt x="51" y="5"/>
                      </a:cubicBezTo>
                      <a:cubicBezTo>
                        <a:pt x="44" y="31"/>
                        <a:pt x="30" y="48"/>
                        <a:pt x="2" y="52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33" name="Freeform 162">
                  <a:extLst/>
                </p:cNvPr>
                <p:cNvSpPr>
                  <a:spLocks noEditPoints="1"/>
                </p:cNvSpPr>
                <p:nvPr/>
              </p:nvSpPr>
              <p:spPr bwMode="auto">
                <a:xfrm>
                  <a:off x="2146715" y="2541740"/>
                  <a:ext cx="268532" cy="282506"/>
                </a:xfrm>
                <a:custGeom>
                  <a:avLst/>
                  <a:gdLst>
                    <a:gd name="T0" fmla="*/ 68 w 136"/>
                    <a:gd name="T1" fmla="*/ 0 h 137"/>
                    <a:gd name="T2" fmla="*/ 0 w 136"/>
                    <a:gd name="T3" fmla="*/ 68 h 137"/>
                    <a:gd name="T4" fmla="*/ 68 w 136"/>
                    <a:gd name="T5" fmla="*/ 137 h 137"/>
                    <a:gd name="T6" fmla="*/ 136 w 136"/>
                    <a:gd name="T7" fmla="*/ 68 h 137"/>
                    <a:gd name="T8" fmla="*/ 68 w 136"/>
                    <a:gd name="T9" fmla="*/ 0 h 137"/>
                    <a:gd name="T10" fmla="*/ 68 w 136"/>
                    <a:gd name="T11" fmla="*/ 108 h 137"/>
                    <a:gd name="T12" fmla="*/ 28 w 136"/>
                    <a:gd name="T13" fmla="*/ 68 h 137"/>
                    <a:gd name="T14" fmla="*/ 68 w 136"/>
                    <a:gd name="T15" fmla="*/ 29 h 137"/>
                    <a:gd name="T16" fmla="*/ 108 w 136"/>
                    <a:gd name="T17" fmla="*/ 68 h 137"/>
                    <a:gd name="T18" fmla="*/ 68 w 136"/>
                    <a:gd name="T19" fmla="*/ 108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137">
                      <a:moveTo>
                        <a:pt x="68" y="0"/>
                      </a:moveTo>
                      <a:cubicBezTo>
                        <a:pt x="30" y="0"/>
                        <a:pt x="0" y="31"/>
                        <a:pt x="0" y="68"/>
                      </a:cubicBezTo>
                      <a:cubicBezTo>
                        <a:pt x="0" y="106"/>
                        <a:pt x="30" y="137"/>
                        <a:pt x="68" y="137"/>
                      </a:cubicBezTo>
                      <a:cubicBezTo>
                        <a:pt x="106" y="137"/>
                        <a:pt x="136" y="106"/>
                        <a:pt x="136" y="68"/>
                      </a:cubicBezTo>
                      <a:cubicBezTo>
                        <a:pt x="136" y="31"/>
                        <a:pt x="106" y="0"/>
                        <a:pt x="68" y="0"/>
                      </a:cubicBezTo>
                      <a:close/>
                      <a:moveTo>
                        <a:pt x="68" y="108"/>
                      </a:moveTo>
                      <a:cubicBezTo>
                        <a:pt x="46" y="108"/>
                        <a:pt x="28" y="90"/>
                        <a:pt x="28" y="68"/>
                      </a:cubicBezTo>
                      <a:cubicBezTo>
                        <a:pt x="28" y="46"/>
                        <a:pt x="46" y="29"/>
                        <a:pt x="68" y="29"/>
                      </a:cubicBezTo>
                      <a:cubicBezTo>
                        <a:pt x="90" y="29"/>
                        <a:pt x="108" y="46"/>
                        <a:pt x="108" y="68"/>
                      </a:cubicBezTo>
                      <a:cubicBezTo>
                        <a:pt x="108" y="90"/>
                        <a:pt x="90" y="108"/>
                        <a:pt x="68" y="108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  <p:sp>
              <p:nvSpPr>
                <p:cNvPr id="34" name="Freeform 164">
                  <a:extLst/>
                </p:cNvPr>
                <p:cNvSpPr>
                  <a:spLocks noEditPoints="1"/>
                </p:cNvSpPr>
                <p:nvPr/>
              </p:nvSpPr>
              <p:spPr bwMode="auto">
                <a:xfrm>
                  <a:off x="1756656" y="2541740"/>
                  <a:ext cx="268534" cy="282506"/>
                </a:xfrm>
                <a:custGeom>
                  <a:avLst/>
                  <a:gdLst>
                    <a:gd name="T0" fmla="*/ 68 w 137"/>
                    <a:gd name="T1" fmla="*/ 0 h 137"/>
                    <a:gd name="T2" fmla="*/ 0 w 137"/>
                    <a:gd name="T3" fmla="*/ 68 h 137"/>
                    <a:gd name="T4" fmla="*/ 68 w 137"/>
                    <a:gd name="T5" fmla="*/ 137 h 137"/>
                    <a:gd name="T6" fmla="*/ 137 w 137"/>
                    <a:gd name="T7" fmla="*/ 68 h 137"/>
                    <a:gd name="T8" fmla="*/ 68 w 137"/>
                    <a:gd name="T9" fmla="*/ 0 h 137"/>
                    <a:gd name="T10" fmla="*/ 68 w 137"/>
                    <a:gd name="T11" fmla="*/ 108 h 137"/>
                    <a:gd name="T12" fmla="*/ 29 w 137"/>
                    <a:gd name="T13" fmla="*/ 68 h 137"/>
                    <a:gd name="T14" fmla="*/ 68 w 137"/>
                    <a:gd name="T15" fmla="*/ 29 h 137"/>
                    <a:gd name="T16" fmla="*/ 108 w 137"/>
                    <a:gd name="T17" fmla="*/ 68 h 137"/>
                    <a:gd name="T18" fmla="*/ 68 w 137"/>
                    <a:gd name="T19" fmla="*/ 108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137">
                      <a:moveTo>
                        <a:pt x="68" y="0"/>
                      </a:moveTo>
                      <a:cubicBezTo>
                        <a:pt x="31" y="0"/>
                        <a:pt x="0" y="31"/>
                        <a:pt x="0" y="68"/>
                      </a:cubicBezTo>
                      <a:cubicBezTo>
                        <a:pt x="0" y="106"/>
                        <a:pt x="31" y="137"/>
                        <a:pt x="68" y="137"/>
                      </a:cubicBezTo>
                      <a:cubicBezTo>
                        <a:pt x="106" y="137"/>
                        <a:pt x="137" y="106"/>
                        <a:pt x="137" y="68"/>
                      </a:cubicBezTo>
                      <a:cubicBezTo>
                        <a:pt x="137" y="31"/>
                        <a:pt x="106" y="0"/>
                        <a:pt x="68" y="0"/>
                      </a:cubicBezTo>
                      <a:close/>
                      <a:moveTo>
                        <a:pt x="68" y="108"/>
                      </a:moveTo>
                      <a:cubicBezTo>
                        <a:pt x="46" y="108"/>
                        <a:pt x="29" y="90"/>
                        <a:pt x="29" y="68"/>
                      </a:cubicBezTo>
                      <a:cubicBezTo>
                        <a:pt x="29" y="46"/>
                        <a:pt x="46" y="29"/>
                        <a:pt x="68" y="29"/>
                      </a:cubicBezTo>
                      <a:cubicBezTo>
                        <a:pt x="90" y="29"/>
                        <a:pt x="108" y="46"/>
                        <a:pt x="108" y="68"/>
                      </a:cubicBezTo>
                      <a:cubicBezTo>
                        <a:pt x="108" y="90"/>
                        <a:pt x="90" y="108"/>
                        <a:pt x="68" y="108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en-US" sz="2400"/>
                </a:p>
              </p:txBody>
            </p:sp>
          </p:grpSp>
          <p:sp>
            <p:nvSpPr>
              <p:cNvPr id="22" name="TextBox 21">
                <a:extLst/>
              </p:cNvPr>
              <p:cNvSpPr txBox="1"/>
              <p:nvPr/>
            </p:nvSpPr>
            <p:spPr>
              <a:xfrm>
                <a:off x="5013262" y="2618773"/>
                <a:ext cx="619104" cy="3769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667" dirty="0">
                    <a:solidFill>
                      <a:schemeClr val="tx1">
                        <a:lumMod val="50000"/>
                      </a:schemeClr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0-</a:t>
                </a:r>
                <a:r>
                  <a:rPr lang="ru-RU" sz="2667" dirty="0">
                    <a:solidFill>
                      <a:schemeClr val="tx1">
                        <a:lumMod val="50000"/>
                      </a:schemeClr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4</a:t>
                </a:r>
                <a:endParaRPr lang="en-US" sz="2667" dirty="0">
                  <a:solidFill>
                    <a:schemeClr val="tx1">
                      <a:lumMod val="50000"/>
                    </a:schemeClr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889442" y="1363345"/>
                <a:ext cx="838171" cy="2846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867" i="1" dirty="0">
                    <a:solidFill>
                      <a:schemeClr val="tx1">
                        <a:lumMod val="50000"/>
                      </a:schemeClr>
                    </a:solidFill>
                  </a:rPr>
                  <a:t>91 414</a:t>
                </a: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4948177" y="4347169"/>
              <a:ext cx="839759" cy="2846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867" i="1" dirty="0">
                  <a:solidFill>
                    <a:schemeClr val="tx1">
                      <a:lumMod val="50000"/>
                    </a:schemeClr>
                  </a:solidFill>
                </a:rPr>
                <a:t>96 383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87935" y="4358278"/>
              <a:ext cx="838171" cy="2846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867" i="1" dirty="0">
                  <a:solidFill>
                    <a:schemeClr val="tx1">
                      <a:lumMod val="50000"/>
                    </a:schemeClr>
                  </a:solidFill>
                </a:rPr>
                <a:t>86 655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472124" y="4359866"/>
              <a:ext cx="838171" cy="2846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867" i="1" dirty="0">
                  <a:solidFill>
                    <a:schemeClr val="tx1">
                      <a:lumMod val="50000"/>
                    </a:schemeClr>
                  </a:solidFill>
                </a:rPr>
                <a:t>70 485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237272" y="4347169"/>
              <a:ext cx="838171" cy="2846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867" i="1" dirty="0">
                  <a:solidFill>
                    <a:schemeClr val="tx1">
                      <a:lumMod val="50000"/>
                    </a:schemeClr>
                  </a:solidFill>
                </a:rPr>
                <a:t>50 504</a:t>
              </a:r>
            </a:p>
          </p:txBody>
        </p:sp>
      </p:grpSp>
      <p:pic>
        <p:nvPicPr>
          <p:cNvPr id="5130" name="Picture 13" descr="D:\Profiles\Рабочий стол\Безымянный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29351"/>
            <a:ext cx="3293533" cy="4445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1"/>
          <p:cNvSpPr txBox="1">
            <a:spLocks noChangeArrowheads="1"/>
          </p:cNvSpPr>
          <p:nvPr/>
        </p:nvSpPr>
        <p:spPr bwMode="auto">
          <a:xfrm>
            <a:off x="11707284" y="6322484"/>
            <a:ext cx="60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039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-8467"/>
            <a:ext cx="12192000" cy="8974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400" dirty="0"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5167" y="112184"/>
            <a:ext cx="11817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Структура комиссий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75977260"/>
              </p:ext>
            </p:extLst>
          </p:nvPr>
        </p:nvGraphicFramePr>
        <p:xfrm>
          <a:off x="1169772" y="453081"/>
          <a:ext cx="10922745" cy="6186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50459" y="1229897"/>
            <a:ext cx="70845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7914" y="3101478"/>
            <a:ext cx="50250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9948" y="5208376"/>
            <a:ext cx="50250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3139" y="5208376"/>
            <a:ext cx="37070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8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1956" y="3118016"/>
            <a:ext cx="65902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ru-RU" sz="3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9269" y="817610"/>
            <a:ext cx="2629303" cy="1862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ru-RU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 descr="D:\Profiles\Рабочий стол\Безымянный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29351"/>
            <a:ext cx="3293533" cy="4445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4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 bwMode="auto">
          <a:xfrm>
            <a:off x="0" y="-8467"/>
            <a:ext cx="12192000" cy="8974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400" dirty="0">
              <a:latin typeface="Arial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364CFD90-D0E1-4BC3-9D8B-7503E2632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111626" y="1720850"/>
            <a:ext cx="3968750" cy="3968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Заголовок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 smtClean="0"/>
              <a:t>Слайд 2 с анализом проекта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E3ECCC05-FF78-40FA-84FF-172821D8B5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30912" y="3125051"/>
            <a:ext cx="2523452" cy="121822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b="1" dirty="0" smtClean="0">
                <a:latin typeface="+mj-lt"/>
              </a:rPr>
              <a:t>Новосибирская</a:t>
            </a:r>
            <a:r>
              <a:rPr lang="ru-RU" sz="1400" b="1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область</a:t>
            </a:r>
            <a:endParaRPr lang="ru-RU" sz="1400" b="1" dirty="0">
              <a:latin typeface="+mj-lt"/>
            </a:endParaRPr>
          </a:p>
        </p:txBody>
      </p:sp>
      <p:sp>
        <p:nvSpPr>
          <p:cNvPr id="16" name="Прямоугольник: Скругленные углы 15">
            <a:extLst>
              <a:ext uri="{FF2B5EF4-FFF2-40B4-BE49-F238E27FC236}">
                <a16:creationId xmlns:a16="http://schemas.microsoft.com/office/drawing/2014/main" id="{D6178536-4D8A-4FF2-BBDC-4B3E7E0FCF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354364" y="1636872"/>
            <a:ext cx="3999437" cy="92544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 </a:t>
            </a:r>
            <a:r>
              <a:rPr lang="ru-RU" dirty="0" smtClean="0"/>
              <a:t>общеобразовательных</a:t>
            </a:r>
          </a:p>
          <a:p>
            <a:pPr algn="ctr"/>
            <a:r>
              <a:rPr lang="ru-RU" dirty="0" smtClean="0"/>
              <a:t>организаций</a:t>
            </a:r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16F1356-9015-4B5C-9C64-3C1D963E5F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42205" y="1598474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" name="Прямоугольник: Скругленные углы 18">
            <a:extLst>
              <a:ext uri="{FF2B5EF4-FFF2-40B4-BE49-F238E27FC236}">
                <a16:creationId xmlns:a16="http://schemas.microsoft.com/office/drawing/2014/main" id="{EB7F2E37-0ACF-4E8A-9C1D-EC5B65BA29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910489" y="3424351"/>
            <a:ext cx="3614249" cy="857747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более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ru-RU" dirty="0"/>
              <a:t> </a:t>
            </a:r>
            <a:r>
              <a:rPr lang="ru-RU" dirty="0" smtClean="0"/>
              <a:t> организаций</a:t>
            </a:r>
          </a:p>
          <a:p>
            <a:pPr algn="ctr"/>
            <a:r>
              <a:rPr lang="ru-RU" dirty="0" smtClean="0"/>
              <a:t>высшего образования</a:t>
            </a:r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F812F5-70AF-4FBD-80D9-D59B3C456D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520879" y="3342298"/>
            <a:ext cx="939800" cy="9398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: Скругленные углы 20">
            <a:extLst>
              <a:ext uri="{FF2B5EF4-FFF2-40B4-BE49-F238E27FC236}">
                <a16:creationId xmlns:a16="http://schemas.microsoft.com/office/drawing/2014/main" id="{952C5002-7E64-4069-ACA0-6876E54A9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219949" y="5110646"/>
            <a:ext cx="4051301" cy="84254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Более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ru-RU" dirty="0"/>
              <a:t> организаций проф.</a:t>
            </a:r>
          </a:p>
          <a:p>
            <a:pPr algn="ctr"/>
            <a:r>
              <a:rPr lang="ru-RU" dirty="0"/>
              <a:t>образования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49C5F3A-6F0D-4A0F-AE6E-92F342C22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32600" y="5055576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5" name="Прямоугольник: Скругленные углы 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67264" y="1688360"/>
            <a:ext cx="4376867" cy="934597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dirty="0"/>
              <a:t>ИПР – в отношении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тыс. </a:t>
            </a:r>
            <a:r>
              <a:rPr lang="ru-RU" dirty="0"/>
              <a:t>несовершеннолетних ежегодно</a:t>
            </a:r>
          </a:p>
          <a:p>
            <a:pPr algn="ctr" rtl="0"/>
            <a:endParaRPr lang="ru-RU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BBC62739-FA35-49F8-8929-743B31F55A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471466" y="1688014"/>
            <a:ext cx="939800" cy="9398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71BB375D-5EE6-4428-9817-2C7DB6B943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3549" y="3424351"/>
            <a:ext cx="3700127" cy="90942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Более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тыс. </a:t>
            </a:r>
            <a:r>
              <a:rPr lang="ru-RU" dirty="0" smtClean="0"/>
              <a:t>несовершеннолетних на учете</a:t>
            </a:r>
          </a:p>
          <a:p>
            <a:pPr algn="ctr"/>
            <a:r>
              <a:rPr lang="ru-RU" dirty="0" smtClean="0"/>
              <a:t> в ПДН</a:t>
            </a:r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3A511B7-C7F3-4107-9962-1E10D2E0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697264" y="3410109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9" name="Прямоугольник: Скругленные углы 28">
            <a:extLst>
              <a:ext uri="{FF2B5EF4-FFF2-40B4-BE49-F238E27FC236}">
                <a16:creationId xmlns:a16="http://schemas.microsoft.com/office/drawing/2014/main" id="{D4D7D4B6-62C2-45AB-89A5-3A41DA021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8201" y="5153542"/>
            <a:ext cx="3992711" cy="833079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 smtClean="0"/>
              <a:t>Более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тыс. </a:t>
            </a:r>
            <a:r>
              <a:rPr lang="ru-RU" dirty="0" smtClean="0"/>
              <a:t>несовершеннолетних в СОП</a:t>
            </a:r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3902602-D4BC-4D44-AC14-BB55A86C5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419600" y="5055576"/>
            <a:ext cx="939800" cy="9398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31" name="Группа 30" descr="Значки линейчатой диаграммы и линейной диаграммы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47355" y="1910054"/>
            <a:ext cx="347679" cy="347679"/>
            <a:chOff x="4319588" y="2492375"/>
            <a:chExt cx="287338" cy="287338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2" name="Полилиния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Полилиния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4" name="Полилиния 1676" descr="Значок флажка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19469" y="1866967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35" name="Полилиния 4665" descr="Значок графика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40352" y="3638358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36" name="Группа 35" descr="Значок человека и шестеренки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7" name="Полилиния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8" name="Полилиния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39" name="Группа 38" descr="Значок шестеренок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" name="Полилиния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1" name="Полилиния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42" name="Полилиния 4346" descr="Значок диаграммы ящик с усами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94285" y="3668062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75167" y="112184"/>
            <a:ext cx="11817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Новосибирская область. </a:t>
            </a: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Характеристика региона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5" name="Picture 13" descr="D:\Profiles\Рабочий стол\Безымянный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29351"/>
            <a:ext cx="3293533" cy="4445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7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-8467"/>
            <a:ext cx="12192000" cy="8974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400" dirty="0">
              <a:latin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5167" y="112184"/>
            <a:ext cx="11817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Принципы организации ИПР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08644981"/>
              </p:ext>
            </p:extLst>
          </p:nvPr>
        </p:nvGraphicFramePr>
        <p:xfrm>
          <a:off x="2032000" y="719666"/>
          <a:ext cx="88254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3" descr="D:\Profiles\Рабочий стол\Безымянный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29351"/>
            <a:ext cx="3293533" cy="4445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-8467"/>
            <a:ext cx="12192000" cy="8974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400" dirty="0">
              <a:latin typeface="Arial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5167" y="112184"/>
            <a:ext cx="11817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Принципы организации ИПР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04751028"/>
              </p:ext>
            </p:extLst>
          </p:nvPr>
        </p:nvGraphicFramePr>
        <p:xfrm>
          <a:off x="1087395" y="1831774"/>
          <a:ext cx="106350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18550" y="889000"/>
            <a:ext cx="7244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эффективности</a:t>
            </a:r>
            <a:endParaRPr lang="ru-RU" sz="54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3" descr="D:\Profiles\Рабочий стол\Безымянный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29351"/>
            <a:ext cx="3293533" cy="4445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31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-8467"/>
            <a:ext cx="12192000" cy="8974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400" dirty="0">
              <a:latin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5167" y="112184"/>
            <a:ext cx="11817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Организация работы. Команды специалистов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01670861"/>
              </p:ext>
            </p:extLst>
          </p:nvPr>
        </p:nvGraphicFramePr>
        <p:xfrm>
          <a:off x="-1437592" y="9973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3" descr="D:\Profiles\Рабочий стол\Безымянный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" y="6302035"/>
            <a:ext cx="3293533" cy="4445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13714" y="2831850"/>
            <a:ext cx="560326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Общее число участников: более 500 человек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13714" y="1198705"/>
            <a:ext cx="58209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2"/>
                </a:solidFill>
              </a:rPr>
              <a:t>Проведено 3 из 5 зональных совещаний</a:t>
            </a:r>
            <a:endParaRPr lang="ru-RU" sz="4000" b="1" dirty="0">
              <a:ln/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2571" y="4390444"/>
            <a:ext cx="560326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4"/>
                </a:solidFill>
              </a:rPr>
              <a:t>Категория участников: члены </a:t>
            </a:r>
            <a:r>
              <a:rPr lang="ru-RU" sz="3600" b="1" dirty="0" err="1" smtClean="0">
                <a:ln/>
                <a:solidFill>
                  <a:schemeClr val="accent4"/>
                </a:solidFill>
              </a:rPr>
              <a:t>КДНиЗП</a:t>
            </a:r>
            <a:r>
              <a:rPr lang="ru-RU" sz="3600" b="1" dirty="0" smtClean="0">
                <a:ln/>
                <a:solidFill>
                  <a:schemeClr val="accent4"/>
                </a:solidFill>
              </a:rPr>
              <a:t> МО</a:t>
            </a:r>
            <a:endParaRPr lang="ru-RU" sz="36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0" y="0"/>
            <a:ext cx="12192000" cy="8974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400" dirty="0">
              <a:latin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5167" y="112184"/>
            <a:ext cx="11817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Факторы, отрицательно влияющие на эффективность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34750333"/>
              </p:ext>
            </p:extLst>
          </p:nvPr>
        </p:nvGraphicFramePr>
        <p:xfrm>
          <a:off x="4340528" y="10017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7537311" y="2860804"/>
            <a:ext cx="1888620" cy="1700613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37312" y="3425119"/>
            <a:ext cx="188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эффективность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3" descr="D:\Profiles\Рабочий стол\Безымянный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" y="6302035"/>
            <a:ext cx="3293533" cy="4445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632320"/>
            <a:ext cx="5164183" cy="43242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ln/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единые требования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ln/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обучение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ln/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Пересмотреть отчетность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ln/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Составить карту ресурсов территории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ln/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порядок работы по СОП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ln/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дистанционные формы оказания услуг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ln/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 выездные мероприятия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ln/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технологию раннего выявления</a:t>
            </a:r>
          </a:p>
        </p:txBody>
      </p:sp>
    </p:spTree>
    <p:extLst>
      <p:ext uri="{BB962C8B-B14F-4D97-AF65-F5344CB8AC3E}">
        <p14:creationId xmlns:p14="http://schemas.microsoft.com/office/powerpoint/2010/main" val="423153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62185725"/>
              </p:ext>
            </p:extLst>
          </p:nvPr>
        </p:nvGraphicFramePr>
        <p:xfrm>
          <a:off x="758806" y="783672"/>
          <a:ext cx="11022226" cy="6194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0" y="0"/>
            <a:ext cx="12192000" cy="8974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400" dirty="0"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5167" y="112184"/>
            <a:ext cx="11817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Факторы, отрицательно влияющие на эффективность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13" descr="D:\Profiles\Рабочий стол\Безымянный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" y="6302035"/>
            <a:ext cx="3293533" cy="4445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6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0</TotalTime>
  <Words>475</Words>
  <Application>Microsoft Office PowerPoint</Application>
  <PresentationFormat>Широкоэкранный</PresentationFormat>
  <Paragraphs>121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맑은 고딕</vt:lpstr>
      <vt:lpstr>Arial</vt:lpstr>
      <vt:lpstr>Arial Black</vt:lpstr>
      <vt:lpstr>Calibri</vt:lpstr>
      <vt:lpstr>Noto Sans</vt:lpstr>
      <vt:lpstr>Tw Cen MT</vt:lpstr>
      <vt:lpstr>Wingdings</vt:lpstr>
      <vt:lpstr>Капля</vt:lpstr>
      <vt:lpstr>«Оценка факторов эффективности индивидуальной профилактической работы с несовершеннолетними обучающимися.  Опыт Новосибирской области»</vt:lpstr>
      <vt:lpstr>Презентация PowerPoint</vt:lpstr>
      <vt:lpstr>Презентация PowerPoint</vt:lpstr>
      <vt:lpstr>Слайд 2 с анализом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2019-10-22T06:22:28Z</dcterms:created>
  <dcterms:modified xsi:type="dcterms:W3CDTF">2019-10-24T05:38:27Z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2018-11-21T00:44:46.2256006Z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